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2" r:id="rId1"/>
  </p:sldMasterIdLst>
  <p:notesMasterIdLst>
    <p:notesMasterId r:id="rId14"/>
  </p:notesMasterIdLst>
  <p:handoutMasterIdLst>
    <p:handoutMasterId r:id="rId15"/>
  </p:handoutMasterIdLst>
  <p:sldIdLst>
    <p:sldId id="435" r:id="rId2"/>
    <p:sldId id="440" r:id="rId3"/>
    <p:sldId id="439" r:id="rId4"/>
    <p:sldId id="441" r:id="rId5"/>
    <p:sldId id="448" r:id="rId6"/>
    <p:sldId id="437" r:id="rId7"/>
    <p:sldId id="438" r:id="rId8"/>
    <p:sldId id="443" r:id="rId9"/>
    <p:sldId id="444" r:id="rId10"/>
    <p:sldId id="445" r:id="rId11"/>
    <p:sldId id="446" r:id="rId12"/>
    <p:sldId id="447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99"/>
    <a:srgbClr val="D9EAFD"/>
    <a:srgbClr val="FFFFFF"/>
    <a:srgbClr val="0088C1"/>
    <a:srgbClr val="359A9A"/>
    <a:srgbClr val="2E8886"/>
    <a:srgbClr val="2A7FAA"/>
    <a:srgbClr val="FA9525"/>
    <a:srgbClr val="1256A4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Estilo medio 4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53" autoAdjust="0"/>
    <p:restoredTop sz="95652" autoAdjust="0"/>
  </p:normalViewPr>
  <p:slideViewPr>
    <p:cSldViewPr snapToGrid="0">
      <p:cViewPr varScale="1">
        <p:scale>
          <a:sx n="79" d="100"/>
          <a:sy n="79" d="100"/>
        </p:scale>
        <p:origin x="72" y="221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9055E1-C516-4D34-9A70-CE5A7E210178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2A688AE1-8E0F-4E9A-AA4C-61E4F8C161DA}">
      <dgm:prSet phldrT="[Texto]"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PE" sz="3600" dirty="0"/>
            <a:t>Situación actual</a:t>
          </a:r>
        </a:p>
      </dgm:t>
    </dgm:pt>
    <dgm:pt modelId="{26766BDD-9187-4404-B075-35D95CBAF223}" type="parTrans" cxnId="{EF8AE1F3-FFDD-4687-A55B-8215341B63B1}">
      <dgm:prSet/>
      <dgm:spPr/>
      <dgm:t>
        <a:bodyPr/>
        <a:lstStyle/>
        <a:p>
          <a:endParaRPr lang="es-PE"/>
        </a:p>
      </dgm:t>
    </dgm:pt>
    <dgm:pt modelId="{364082A2-67D2-4B45-92A5-2065DC51DFAB}" type="sibTrans" cxnId="{EF8AE1F3-FFDD-4687-A55B-8215341B63B1}">
      <dgm:prSet/>
      <dgm:spPr/>
      <dgm:t>
        <a:bodyPr/>
        <a:lstStyle/>
        <a:p>
          <a:endParaRPr lang="es-PE"/>
        </a:p>
      </dgm:t>
    </dgm:pt>
    <dgm:pt modelId="{8AD4C211-C3AF-4A60-B2C9-06EA6CE31783}">
      <dgm:prSet phldrT="[Texto]" custT="1"/>
      <dgm:spPr/>
      <dgm:t>
        <a:bodyPr/>
        <a:lstStyle/>
        <a:p>
          <a:pPr>
            <a:lnSpc>
              <a:spcPct val="100000"/>
            </a:lnSpc>
          </a:pPr>
          <a:r>
            <a:rPr lang="es-PE" sz="2000"/>
            <a:t>Los gerentes de las tienda predicen las ventas diarias bajo su propia experiencia, por lo que no hay uniformidad en dicho cálculo</a:t>
          </a:r>
        </a:p>
      </dgm:t>
    </dgm:pt>
    <dgm:pt modelId="{4D821CA3-48AE-4521-B773-6A189CCCFECA}" type="parTrans" cxnId="{5151DFD0-B56E-42C1-A9CD-49D8B6694FD7}">
      <dgm:prSet/>
      <dgm:spPr/>
      <dgm:t>
        <a:bodyPr/>
        <a:lstStyle/>
        <a:p>
          <a:endParaRPr lang="es-PE"/>
        </a:p>
      </dgm:t>
    </dgm:pt>
    <dgm:pt modelId="{CFF1C29C-35F3-4D73-999F-5C82E1CAAB36}" type="sibTrans" cxnId="{5151DFD0-B56E-42C1-A9CD-49D8B6694FD7}">
      <dgm:prSet/>
      <dgm:spPr/>
      <dgm:t>
        <a:bodyPr/>
        <a:lstStyle/>
        <a:p>
          <a:endParaRPr lang="es-PE"/>
        </a:p>
      </dgm:t>
    </dgm:pt>
    <dgm:pt modelId="{E26480FB-D88C-4E7F-8D92-452B6EE71FB0}">
      <dgm:prSet phldrT="[Texto]"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PE" sz="3600"/>
            <a:t>Objetivo</a:t>
          </a:r>
        </a:p>
      </dgm:t>
    </dgm:pt>
    <dgm:pt modelId="{8410AFE1-D414-40C8-B03F-DDB5D33886AC}" type="parTrans" cxnId="{0AE70EC5-2A09-49F7-B8C5-24C0507DA7E9}">
      <dgm:prSet/>
      <dgm:spPr/>
      <dgm:t>
        <a:bodyPr/>
        <a:lstStyle/>
        <a:p>
          <a:endParaRPr lang="es-PE"/>
        </a:p>
      </dgm:t>
    </dgm:pt>
    <dgm:pt modelId="{5F8DE55B-AC2D-461A-B619-F8AC79A4839E}" type="sibTrans" cxnId="{0AE70EC5-2A09-49F7-B8C5-24C0507DA7E9}">
      <dgm:prSet/>
      <dgm:spPr/>
      <dgm:t>
        <a:bodyPr/>
        <a:lstStyle/>
        <a:p>
          <a:endParaRPr lang="es-PE"/>
        </a:p>
      </dgm:t>
    </dgm:pt>
    <dgm:pt modelId="{E1184E46-2A20-48C2-B0B9-F903FC25824C}">
      <dgm:prSet phldrT="[Texto]" custT="1"/>
      <dgm:spPr/>
      <dgm:t>
        <a:bodyPr/>
        <a:lstStyle/>
        <a:p>
          <a:pPr>
            <a:lnSpc>
              <a:spcPct val="100000"/>
            </a:lnSpc>
          </a:pPr>
          <a:r>
            <a:rPr lang="es-PE" sz="2000"/>
            <a:t>Predecir de manera confiable y estandarizada las ventas diarias de cada tienda mediante un algoritmo de machine learning</a:t>
          </a:r>
        </a:p>
      </dgm:t>
    </dgm:pt>
    <dgm:pt modelId="{8AFFB801-F795-4113-847C-3A5B38237037}" type="parTrans" cxnId="{1B8E88C9-B7FB-404E-922A-2009B735302B}">
      <dgm:prSet/>
      <dgm:spPr/>
      <dgm:t>
        <a:bodyPr/>
        <a:lstStyle/>
        <a:p>
          <a:endParaRPr lang="es-PE"/>
        </a:p>
      </dgm:t>
    </dgm:pt>
    <dgm:pt modelId="{4957ABB9-FFE1-4A78-8A66-E3D525EEE6F3}" type="sibTrans" cxnId="{1B8E88C9-B7FB-404E-922A-2009B735302B}">
      <dgm:prSet/>
      <dgm:spPr/>
      <dgm:t>
        <a:bodyPr/>
        <a:lstStyle/>
        <a:p>
          <a:endParaRPr lang="es-PE"/>
        </a:p>
      </dgm:t>
    </dgm:pt>
    <dgm:pt modelId="{81E91492-C17A-459B-AED7-3A4E175CAFA9}">
      <dgm:prSet phldrT="[Texto]"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PE" sz="3600"/>
            <a:t>Propuesta</a:t>
          </a:r>
        </a:p>
      </dgm:t>
    </dgm:pt>
    <dgm:pt modelId="{1F2E4752-D3BB-40C2-84F3-315FF9533E68}" type="parTrans" cxnId="{2A7CB163-21B5-4DE7-8024-22D81725773B}">
      <dgm:prSet/>
      <dgm:spPr/>
      <dgm:t>
        <a:bodyPr/>
        <a:lstStyle/>
        <a:p>
          <a:endParaRPr lang="es-PE"/>
        </a:p>
      </dgm:t>
    </dgm:pt>
    <dgm:pt modelId="{CCB7EBD8-DA1D-41B3-98C4-BA77C3A4B3D5}" type="sibTrans" cxnId="{2A7CB163-21B5-4DE7-8024-22D81725773B}">
      <dgm:prSet/>
      <dgm:spPr/>
      <dgm:t>
        <a:bodyPr/>
        <a:lstStyle/>
        <a:p>
          <a:endParaRPr lang="es-PE"/>
        </a:p>
      </dgm:t>
    </dgm:pt>
    <dgm:pt modelId="{B5A8DB64-3788-4C20-AED0-8F05FF8AAFC1}">
      <dgm:prSet phldrT="[Texto]" custT="1"/>
      <dgm:spPr/>
      <dgm:t>
        <a:bodyPr/>
        <a:lstStyle/>
        <a:p>
          <a:pPr>
            <a:lnSpc>
              <a:spcPct val="100000"/>
            </a:lnSpc>
          </a:pPr>
          <a:r>
            <a:rPr lang="es-PE" sz="2000"/>
            <a:t>Desarrollar un app donde cada gerente pueda predecir la venta de sus tiendas</a:t>
          </a:r>
        </a:p>
      </dgm:t>
    </dgm:pt>
    <dgm:pt modelId="{C96D0786-77D4-4B58-A70D-E80730FB4356}" type="parTrans" cxnId="{04D5B2D2-B6C5-4D87-B4CE-8BBA84FCFFFD}">
      <dgm:prSet/>
      <dgm:spPr/>
      <dgm:t>
        <a:bodyPr/>
        <a:lstStyle/>
        <a:p>
          <a:endParaRPr lang="es-PE"/>
        </a:p>
      </dgm:t>
    </dgm:pt>
    <dgm:pt modelId="{70429CF7-AE67-45CB-AA0E-5074DEC8452D}" type="sibTrans" cxnId="{04D5B2D2-B6C5-4D87-B4CE-8BBA84FCFFFD}">
      <dgm:prSet/>
      <dgm:spPr/>
      <dgm:t>
        <a:bodyPr/>
        <a:lstStyle/>
        <a:p>
          <a:endParaRPr lang="es-PE"/>
        </a:p>
      </dgm:t>
    </dgm:pt>
    <dgm:pt modelId="{2B129334-F7C8-42C2-A2C5-A420350D40DE}" type="pres">
      <dgm:prSet presAssocID="{EB9055E1-C516-4D34-9A70-CE5A7E210178}" presName="root" presStyleCnt="0">
        <dgm:presLayoutVars>
          <dgm:dir/>
          <dgm:resizeHandles val="exact"/>
        </dgm:presLayoutVars>
      </dgm:prSet>
      <dgm:spPr/>
    </dgm:pt>
    <dgm:pt modelId="{1A614613-C0E0-4A3C-9B79-9A32F17165DC}" type="pres">
      <dgm:prSet presAssocID="{2A688AE1-8E0F-4E9A-AA4C-61E4F8C161DA}" presName="compNode" presStyleCnt="0"/>
      <dgm:spPr/>
    </dgm:pt>
    <dgm:pt modelId="{87FFC93B-0885-4B7B-83A6-E64D9BC79442}" type="pres">
      <dgm:prSet presAssocID="{2A688AE1-8E0F-4E9A-AA4C-61E4F8C161D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ula de clases con relleno sólido"/>
        </a:ext>
      </dgm:extLst>
    </dgm:pt>
    <dgm:pt modelId="{0447635B-C8FC-4C74-864D-DFC4452F17ED}" type="pres">
      <dgm:prSet presAssocID="{2A688AE1-8E0F-4E9A-AA4C-61E4F8C161DA}" presName="iconSpace" presStyleCnt="0"/>
      <dgm:spPr/>
    </dgm:pt>
    <dgm:pt modelId="{4352C3F3-59BD-4400-ACC7-60A248479D79}" type="pres">
      <dgm:prSet presAssocID="{2A688AE1-8E0F-4E9A-AA4C-61E4F8C161DA}" presName="parTx" presStyleLbl="revTx" presStyleIdx="0" presStyleCnt="6">
        <dgm:presLayoutVars>
          <dgm:chMax val="0"/>
          <dgm:chPref val="0"/>
        </dgm:presLayoutVars>
      </dgm:prSet>
      <dgm:spPr/>
    </dgm:pt>
    <dgm:pt modelId="{2DF5FB2E-989C-418F-85D7-FD22F808A3AE}" type="pres">
      <dgm:prSet presAssocID="{2A688AE1-8E0F-4E9A-AA4C-61E4F8C161DA}" presName="txSpace" presStyleCnt="0"/>
      <dgm:spPr/>
    </dgm:pt>
    <dgm:pt modelId="{89E538DF-03DB-4725-8E74-424E7FBBECE3}" type="pres">
      <dgm:prSet presAssocID="{2A688AE1-8E0F-4E9A-AA4C-61E4F8C161DA}" presName="desTx" presStyleLbl="revTx" presStyleIdx="1" presStyleCnt="6">
        <dgm:presLayoutVars/>
      </dgm:prSet>
      <dgm:spPr/>
    </dgm:pt>
    <dgm:pt modelId="{520BBE0C-46A0-4411-A0F7-45228A4DA5A5}" type="pres">
      <dgm:prSet presAssocID="{364082A2-67D2-4B45-92A5-2065DC51DFAB}" presName="sibTrans" presStyleCnt="0"/>
      <dgm:spPr/>
    </dgm:pt>
    <dgm:pt modelId="{38B31A1C-4444-4A36-84AC-B657427FF739}" type="pres">
      <dgm:prSet presAssocID="{E26480FB-D88C-4E7F-8D92-452B6EE71FB0}" presName="compNode" presStyleCnt="0"/>
      <dgm:spPr/>
    </dgm:pt>
    <dgm:pt modelId="{0DBDC00B-ED93-46F8-A41D-3092D7E907F0}" type="pres">
      <dgm:prSet presAssocID="{E26480FB-D88C-4E7F-8D92-452B6EE71FB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ana"/>
        </a:ext>
      </dgm:extLst>
    </dgm:pt>
    <dgm:pt modelId="{C30ED939-F716-4B92-AAA5-82E8C38BDBA1}" type="pres">
      <dgm:prSet presAssocID="{E26480FB-D88C-4E7F-8D92-452B6EE71FB0}" presName="iconSpace" presStyleCnt="0"/>
      <dgm:spPr/>
    </dgm:pt>
    <dgm:pt modelId="{41473068-CA37-480C-9D3F-8E20DD9CB1CA}" type="pres">
      <dgm:prSet presAssocID="{E26480FB-D88C-4E7F-8D92-452B6EE71FB0}" presName="parTx" presStyleLbl="revTx" presStyleIdx="2" presStyleCnt="6">
        <dgm:presLayoutVars>
          <dgm:chMax val="0"/>
          <dgm:chPref val="0"/>
        </dgm:presLayoutVars>
      </dgm:prSet>
      <dgm:spPr/>
    </dgm:pt>
    <dgm:pt modelId="{C8B80FF5-6D7B-4A5E-B5FD-58614B018875}" type="pres">
      <dgm:prSet presAssocID="{E26480FB-D88C-4E7F-8D92-452B6EE71FB0}" presName="txSpace" presStyleCnt="0"/>
      <dgm:spPr/>
    </dgm:pt>
    <dgm:pt modelId="{DDAB2FEA-2E74-4A59-8BC2-05917D050F5E}" type="pres">
      <dgm:prSet presAssocID="{E26480FB-D88C-4E7F-8D92-452B6EE71FB0}" presName="desTx" presStyleLbl="revTx" presStyleIdx="3" presStyleCnt="6">
        <dgm:presLayoutVars/>
      </dgm:prSet>
      <dgm:spPr/>
    </dgm:pt>
    <dgm:pt modelId="{34122417-EE13-45B0-90DC-C86813EF7658}" type="pres">
      <dgm:prSet presAssocID="{5F8DE55B-AC2D-461A-B619-F8AC79A4839E}" presName="sibTrans" presStyleCnt="0"/>
      <dgm:spPr/>
    </dgm:pt>
    <dgm:pt modelId="{B941C9A5-A31F-4FB6-B593-676AC47D9F2B}" type="pres">
      <dgm:prSet presAssocID="{81E91492-C17A-459B-AED7-3A4E175CAFA9}" presName="compNode" presStyleCnt="0"/>
      <dgm:spPr/>
    </dgm:pt>
    <dgm:pt modelId="{9ECC5F98-BAAD-412E-8FAF-952FF939B0EA}" type="pres">
      <dgm:prSet presAssocID="{81E91492-C17A-459B-AED7-3A4E175CAFA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sta de comprobación con relleno sólido"/>
        </a:ext>
      </dgm:extLst>
    </dgm:pt>
    <dgm:pt modelId="{339A271D-4078-44EB-B730-1C2107A10D18}" type="pres">
      <dgm:prSet presAssocID="{81E91492-C17A-459B-AED7-3A4E175CAFA9}" presName="iconSpace" presStyleCnt="0"/>
      <dgm:spPr/>
    </dgm:pt>
    <dgm:pt modelId="{50B1F3A9-A7F4-4F88-A15B-7E7840A86D58}" type="pres">
      <dgm:prSet presAssocID="{81E91492-C17A-459B-AED7-3A4E175CAFA9}" presName="parTx" presStyleLbl="revTx" presStyleIdx="4" presStyleCnt="6">
        <dgm:presLayoutVars>
          <dgm:chMax val="0"/>
          <dgm:chPref val="0"/>
        </dgm:presLayoutVars>
      </dgm:prSet>
      <dgm:spPr/>
    </dgm:pt>
    <dgm:pt modelId="{02C0D6F1-E994-41C6-A340-E0B446F33C47}" type="pres">
      <dgm:prSet presAssocID="{81E91492-C17A-459B-AED7-3A4E175CAFA9}" presName="txSpace" presStyleCnt="0"/>
      <dgm:spPr/>
    </dgm:pt>
    <dgm:pt modelId="{FC04E9E2-8E1D-4684-8A17-E08EEBCCFCF6}" type="pres">
      <dgm:prSet presAssocID="{81E91492-C17A-459B-AED7-3A4E175CAFA9}" presName="desTx" presStyleLbl="revTx" presStyleIdx="5" presStyleCnt="6">
        <dgm:presLayoutVars/>
      </dgm:prSet>
      <dgm:spPr/>
    </dgm:pt>
  </dgm:ptLst>
  <dgm:cxnLst>
    <dgm:cxn modelId="{F20EB12A-77E4-4D93-B2CF-401D101033CC}" type="presOf" srcId="{EB9055E1-C516-4D34-9A70-CE5A7E210178}" destId="{2B129334-F7C8-42C2-A2C5-A420350D40DE}" srcOrd="0" destOrd="0" presId="urn:microsoft.com/office/officeart/2018/5/layout/CenteredIconLabelDescriptionList"/>
    <dgm:cxn modelId="{625B7732-C201-415E-B968-5604AFBE0A04}" type="presOf" srcId="{E26480FB-D88C-4E7F-8D92-452B6EE71FB0}" destId="{41473068-CA37-480C-9D3F-8E20DD9CB1CA}" srcOrd="0" destOrd="0" presId="urn:microsoft.com/office/officeart/2018/5/layout/CenteredIconLabelDescriptionList"/>
    <dgm:cxn modelId="{A2548B37-9BB2-4109-8B4C-ABB5B8973415}" type="presOf" srcId="{B5A8DB64-3788-4C20-AED0-8F05FF8AAFC1}" destId="{FC04E9E2-8E1D-4684-8A17-E08EEBCCFCF6}" srcOrd="0" destOrd="0" presId="urn:microsoft.com/office/officeart/2018/5/layout/CenteredIconLabelDescriptionList"/>
    <dgm:cxn modelId="{DF59C55E-7F84-48CA-8F8E-323139DC4937}" type="presOf" srcId="{E1184E46-2A20-48C2-B0B9-F903FC25824C}" destId="{DDAB2FEA-2E74-4A59-8BC2-05917D050F5E}" srcOrd="0" destOrd="0" presId="urn:microsoft.com/office/officeart/2018/5/layout/CenteredIconLabelDescriptionList"/>
    <dgm:cxn modelId="{2A7CB163-21B5-4DE7-8024-22D81725773B}" srcId="{EB9055E1-C516-4D34-9A70-CE5A7E210178}" destId="{81E91492-C17A-459B-AED7-3A4E175CAFA9}" srcOrd="2" destOrd="0" parTransId="{1F2E4752-D3BB-40C2-84F3-315FF9533E68}" sibTransId="{CCB7EBD8-DA1D-41B3-98C4-BA77C3A4B3D5}"/>
    <dgm:cxn modelId="{ABD00F4F-59EB-4320-BF35-5F7F62C6F3FB}" type="presOf" srcId="{81E91492-C17A-459B-AED7-3A4E175CAFA9}" destId="{50B1F3A9-A7F4-4F88-A15B-7E7840A86D58}" srcOrd="0" destOrd="0" presId="urn:microsoft.com/office/officeart/2018/5/layout/CenteredIconLabelDescriptionList"/>
    <dgm:cxn modelId="{96AF3F89-71DC-4126-8EFE-E7D04CFD3FAA}" type="presOf" srcId="{8AD4C211-C3AF-4A60-B2C9-06EA6CE31783}" destId="{89E538DF-03DB-4725-8E74-424E7FBBECE3}" srcOrd="0" destOrd="0" presId="urn:microsoft.com/office/officeart/2018/5/layout/CenteredIconLabelDescriptionList"/>
    <dgm:cxn modelId="{0AE70EC5-2A09-49F7-B8C5-24C0507DA7E9}" srcId="{EB9055E1-C516-4D34-9A70-CE5A7E210178}" destId="{E26480FB-D88C-4E7F-8D92-452B6EE71FB0}" srcOrd="1" destOrd="0" parTransId="{8410AFE1-D414-40C8-B03F-DDB5D33886AC}" sibTransId="{5F8DE55B-AC2D-461A-B619-F8AC79A4839E}"/>
    <dgm:cxn modelId="{1B8E88C9-B7FB-404E-922A-2009B735302B}" srcId="{E26480FB-D88C-4E7F-8D92-452B6EE71FB0}" destId="{E1184E46-2A20-48C2-B0B9-F903FC25824C}" srcOrd="0" destOrd="0" parTransId="{8AFFB801-F795-4113-847C-3A5B38237037}" sibTransId="{4957ABB9-FFE1-4A78-8A66-E3D525EEE6F3}"/>
    <dgm:cxn modelId="{5151DFD0-B56E-42C1-A9CD-49D8B6694FD7}" srcId="{2A688AE1-8E0F-4E9A-AA4C-61E4F8C161DA}" destId="{8AD4C211-C3AF-4A60-B2C9-06EA6CE31783}" srcOrd="0" destOrd="0" parTransId="{4D821CA3-48AE-4521-B773-6A189CCCFECA}" sibTransId="{CFF1C29C-35F3-4D73-999F-5C82E1CAAB36}"/>
    <dgm:cxn modelId="{04D5B2D2-B6C5-4D87-B4CE-8BBA84FCFFFD}" srcId="{81E91492-C17A-459B-AED7-3A4E175CAFA9}" destId="{B5A8DB64-3788-4C20-AED0-8F05FF8AAFC1}" srcOrd="0" destOrd="0" parTransId="{C96D0786-77D4-4B58-A70D-E80730FB4356}" sibTransId="{70429CF7-AE67-45CB-AA0E-5074DEC8452D}"/>
    <dgm:cxn modelId="{AC4930EB-3A60-47F2-A6CE-2C0FC745CEE9}" type="presOf" srcId="{2A688AE1-8E0F-4E9A-AA4C-61E4F8C161DA}" destId="{4352C3F3-59BD-4400-ACC7-60A248479D79}" srcOrd="0" destOrd="0" presId="urn:microsoft.com/office/officeart/2018/5/layout/CenteredIconLabelDescriptionList"/>
    <dgm:cxn modelId="{EF8AE1F3-FFDD-4687-A55B-8215341B63B1}" srcId="{EB9055E1-C516-4D34-9A70-CE5A7E210178}" destId="{2A688AE1-8E0F-4E9A-AA4C-61E4F8C161DA}" srcOrd="0" destOrd="0" parTransId="{26766BDD-9187-4404-B075-35D95CBAF223}" sibTransId="{364082A2-67D2-4B45-92A5-2065DC51DFAB}"/>
    <dgm:cxn modelId="{AD895F84-BF9E-438C-81C8-242E10930F90}" type="presParOf" srcId="{2B129334-F7C8-42C2-A2C5-A420350D40DE}" destId="{1A614613-C0E0-4A3C-9B79-9A32F17165DC}" srcOrd="0" destOrd="0" presId="urn:microsoft.com/office/officeart/2018/5/layout/CenteredIconLabelDescriptionList"/>
    <dgm:cxn modelId="{42BA27A4-9859-459D-9B59-45245B0963C5}" type="presParOf" srcId="{1A614613-C0E0-4A3C-9B79-9A32F17165DC}" destId="{87FFC93B-0885-4B7B-83A6-E64D9BC79442}" srcOrd="0" destOrd="0" presId="urn:microsoft.com/office/officeart/2018/5/layout/CenteredIconLabelDescriptionList"/>
    <dgm:cxn modelId="{46EC59A4-C69C-4682-B487-E4CAFF35BBDC}" type="presParOf" srcId="{1A614613-C0E0-4A3C-9B79-9A32F17165DC}" destId="{0447635B-C8FC-4C74-864D-DFC4452F17ED}" srcOrd="1" destOrd="0" presId="urn:microsoft.com/office/officeart/2018/5/layout/CenteredIconLabelDescriptionList"/>
    <dgm:cxn modelId="{366F0A4A-C405-46DB-A5F7-72115F0EB5C8}" type="presParOf" srcId="{1A614613-C0E0-4A3C-9B79-9A32F17165DC}" destId="{4352C3F3-59BD-4400-ACC7-60A248479D79}" srcOrd="2" destOrd="0" presId="urn:microsoft.com/office/officeart/2018/5/layout/CenteredIconLabelDescriptionList"/>
    <dgm:cxn modelId="{300AD448-227D-4388-9085-A853E98E7363}" type="presParOf" srcId="{1A614613-C0E0-4A3C-9B79-9A32F17165DC}" destId="{2DF5FB2E-989C-418F-85D7-FD22F808A3AE}" srcOrd="3" destOrd="0" presId="urn:microsoft.com/office/officeart/2018/5/layout/CenteredIconLabelDescriptionList"/>
    <dgm:cxn modelId="{C96F1628-352B-46D6-BE5A-3C5DA88382CB}" type="presParOf" srcId="{1A614613-C0E0-4A3C-9B79-9A32F17165DC}" destId="{89E538DF-03DB-4725-8E74-424E7FBBECE3}" srcOrd="4" destOrd="0" presId="urn:microsoft.com/office/officeart/2018/5/layout/CenteredIconLabelDescriptionList"/>
    <dgm:cxn modelId="{8CF07AFB-C95C-490D-8FFF-06B07ED7C907}" type="presParOf" srcId="{2B129334-F7C8-42C2-A2C5-A420350D40DE}" destId="{520BBE0C-46A0-4411-A0F7-45228A4DA5A5}" srcOrd="1" destOrd="0" presId="urn:microsoft.com/office/officeart/2018/5/layout/CenteredIconLabelDescriptionList"/>
    <dgm:cxn modelId="{E9181D9B-8828-4F26-96E6-520F19A39E25}" type="presParOf" srcId="{2B129334-F7C8-42C2-A2C5-A420350D40DE}" destId="{38B31A1C-4444-4A36-84AC-B657427FF739}" srcOrd="2" destOrd="0" presId="urn:microsoft.com/office/officeart/2018/5/layout/CenteredIconLabelDescriptionList"/>
    <dgm:cxn modelId="{149D598C-D3B3-4432-9E4E-007D88BC5B38}" type="presParOf" srcId="{38B31A1C-4444-4A36-84AC-B657427FF739}" destId="{0DBDC00B-ED93-46F8-A41D-3092D7E907F0}" srcOrd="0" destOrd="0" presId="urn:microsoft.com/office/officeart/2018/5/layout/CenteredIconLabelDescriptionList"/>
    <dgm:cxn modelId="{CF59A0C8-67BC-45DD-9B1C-9D377EFDAD4B}" type="presParOf" srcId="{38B31A1C-4444-4A36-84AC-B657427FF739}" destId="{C30ED939-F716-4B92-AAA5-82E8C38BDBA1}" srcOrd="1" destOrd="0" presId="urn:microsoft.com/office/officeart/2018/5/layout/CenteredIconLabelDescriptionList"/>
    <dgm:cxn modelId="{C2266F4E-BE2A-407F-B693-3087F8C7801B}" type="presParOf" srcId="{38B31A1C-4444-4A36-84AC-B657427FF739}" destId="{41473068-CA37-480C-9D3F-8E20DD9CB1CA}" srcOrd="2" destOrd="0" presId="urn:microsoft.com/office/officeart/2018/5/layout/CenteredIconLabelDescriptionList"/>
    <dgm:cxn modelId="{4A35C297-82D1-4C9D-8A5A-3E3D03BAB0BB}" type="presParOf" srcId="{38B31A1C-4444-4A36-84AC-B657427FF739}" destId="{C8B80FF5-6D7B-4A5E-B5FD-58614B018875}" srcOrd="3" destOrd="0" presId="urn:microsoft.com/office/officeart/2018/5/layout/CenteredIconLabelDescriptionList"/>
    <dgm:cxn modelId="{358A9A8C-735A-4771-B947-6DFFF25E79D6}" type="presParOf" srcId="{38B31A1C-4444-4A36-84AC-B657427FF739}" destId="{DDAB2FEA-2E74-4A59-8BC2-05917D050F5E}" srcOrd="4" destOrd="0" presId="urn:microsoft.com/office/officeart/2018/5/layout/CenteredIconLabelDescriptionList"/>
    <dgm:cxn modelId="{426FEE3F-876A-4A0A-A204-C0B7AF0C80E6}" type="presParOf" srcId="{2B129334-F7C8-42C2-A2C5-A420350D40DE}" destId="{34122417-EE13-45B0-90DC-C86813EF7658}" srcOrd="3" destOrd="0" presId="urn:microsoft.com/office/officeart/2018/5/layout/CenteredIconLabelDescriptionList"/>
    <dgm:cxn modelId="{D3FF024D-9970-4CA2-A77E-ADF15E04BD8D}" type="presParOf" srcId="{2B129334-F7C8-42C2-A2C5-A420350D40DE}" destId="{B941C9A5-A31F-4FB6-B593-676AC47D9F2B}" srcOrd="4" destOrd="0" presId="urn:microsoft.com/office/officeart/2018/5/layout/CenteredIconLabelDescriptionList"/>
    <dgm:cxn modelId="{474AB4BE-BAE0-4D43-BB8D-A063E664121D}" type="presParOf" srcId="{B941C9A5-A31F-4FB6-B593-676AC47D9F2B}" destId="{9ECC5F98-BAAD-412E-8FAF-952FF939B0EA}" srcOrd="0" destOrd="0" presId="urn:microsoft.com/office/officeart/2018/5/layout/CenteredIconLabelDescriptionList"/>
    <dgm:cxn modelId="{9003E838-7433-4412-A1A2-21E915D526AF}" type="presParOf" srcId="{B941C9A5-A31F-4FB6-B593-676AC47D9F2B}" destId="{339A271D-4078-44EB-B730-1C2107A10D18}" srcOrd="1" destOrd="0" presId="urn:microsoft.com/office/officeart/2018/5/layout/CenteredIconLabelDescriptionList"/>
    <dgm:cxn modelId="{ACC186C0-7012-4787-8B8C-B9A876D56923}" type="presParOf" srcId="{B941C9A5-A31F-4FB6-B593-676AC47D9F2B}" destId="{50B1F3A9-A7F4-4F88-A15B-7E7840A86D58}" srcOrd="2" destOrd="0" presId="urn:microsoft.com/office/officeart/2018/5/layout/CenteredIconLabelDescriptionList"/>
    <dgm:cxn modelId="{D117B00D-7C78-4931-AB06-8A671B2CC24D}" type="presParOf" srcId="{B941C9A5-A31F-4FB6-B593-676AC47D9F2B}" destId="{02C0D6F1-E994-41C6-A340-E0B446F33C47}" srcOrd="3" destOrd="0" presId="urn:microsoft.com/office/officeart/2018/5/layout/CenteredIconLabelDescriptionList"/>
    <dgm:cxn modelId="{831020DD-823C-450B-AC94-AB98386744DB}" type="presParOf" srcId="{B941C9A5-A31F-4FB6-B593-676AC47D9F2B}" destId="{FC04E9E2-8E1D-4684-8A17-E08EEBCCFCF6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5FA949-1535-4A70-8A6A-987B546B102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</dgm:pt>
    <dgm:pt modelId="{46A92671-46EC-4589-949A-D8F4482842C9}">
      <dgm:prSet phldrT="[Texto]"/>
      <dgm:spPr/>
      <dgm:t>
        <a:bodyPr/>
        <a:lstStyle/>
        <a:p>
          <a:r>
            <a:rPr lang="es-PE" dirty="0"/>
            <a:t>Entendimiento de la data</a:t>
          </a:r>
        </a:p>
      </dgm:t>
    </dgm:pt>
    <dgm:pt modelId="{6FA8F983-8AFC-4284-A7CB-C52C473AC77E}" type="parTrans" cxnId="{B4766706-7984-4AB5-82F0-DC4BF904CEF3}">
      <dgm:prSet/>
      <dgm:spPr/>
      <dgm:t>
        <a:bodyPr/>
        <a:lstStyle/>
        <a:p>
          <a:endParaRPr lang="es-PE"/>
        </a:p>
      </dgm:t>
    </dgm:pt>
    <dgm:pt modelId="{46BB6138-BCA0-47B1-81B8-E032A513A2FF}" type="sibTrans" cxnId="{B4766706-7984-4AB5-82F0-DC4BF904CEF3}">
      <dgm:prSet/>
      <dgm:spPr/>
      <dgm:t>
        <a:bodyPr/>
        <a:lstStyle/>
        <a:p>
          <a:endParaRPr lang="es-PE"/>
        </a:p>
      </dgm:t>
    </dgm:pt>
    <dgm:pt modelId="{216BC76D-974F-456C-BE8D-766226DD58F7}">
      <dgm:prSet phldrT="[Texto]"/>
      <dgm:spPr/>
      <dgm:t>
        <a:bodyPr/>
        <a:lstStyle/>
        <a:p>
          <a:r>
            <a:rPr lang="es-PE" dirty="0"/>
            <a:t>Creación del modelo</a:t>
          </a:r>
        </a:p>
      </dgm:t>
    </dgm:pt>
    <dgm:pt modelId="{2693CDB2-CDD3-4F0A-B380-AC13B5A4EF04}" type="parTrans" cxnId="{6D6751B6-455E-482A-81F6-EFFD9359D88C}">
      <dgm:prSet/>
      <dgm:spPr/>
      <dgm:t>
        <a:bodyPr/>
        <a:lstStyle/>
        <a:p>
          <a:endParaRPr lang="es-PE"/>
        </a:p>
      </dgm:t>
    </dgm:pt>
    <dgm:pt modelId="{F2B11BE6-CBB3-4204-A3EF-4E7E832917BA}" type="sibTrans" cxnId="{6D6751B6-455E-482A-81F6-EFFD9359D88C}">
      <dgm:prSet/>
      <dgm:spPr/>
      <dgm:t>
        <a:bodyPr/>
        <a:lstStyle/>
        <a:p>
          <a:endParaRPr lang="es-PE"/>
        </a:p>
      </dgm:t>
    </dgm:pt>
    <dgm:pt modelId="{35B8CF74-766E-4119-818D-0C11DA685E49}">
      <dgm:prSet phldrT="[Texto]"/>
      <dgm:spPr/>
      <dgm:t>
        <a:bodyPr/>
        <a:lstStyle/>
        <a:p>
          <a:r>
            <a:rPr lang="es-PE" dirty="0"/>
            <a:t>Generación del API</a:t>
          </a:r>
        </a:p>
      </dgm:t>
    </dgm:pt>
    <dgm:pt modelId="{955019F9-9C0F-4782-B814-AD6C4C685CE4}" type="parTrans" cxnId="{AAA19EF3-374D-4706-AFC4-08DBF06FAC60}">
      <dgm:prSet/>
      <dgm:spPr/>
      <dgm:t>
        <a:bodyPr/>
        <a:lstStyle/>
        <a:p>
          <a:endParaRPr lang="es-PE"/>
        </a:p>
      </dgm:t>
    </dgm:pt>
    <dgm:pt modelId="{28FE6382-D3F7-47A0-828D-0787578EA132}" type="sibTrans" cxnId="{AAA19EF3-374D-4706-AFC4-08DBF06FAC60}">
      <dgm:prSet/>
      <dgm:spPr/>
      <dgm:t>
        <a:bodyPr/>
        <a:lstStyle/>
        <a:p>
          <a:endParaRPr lang="es-PE"/>
        </a:p>
      </dgm:t>
    </dgm:pt>
    <dgm:pt modelId="{2C3E6F39-CDD7-4560-A9ED-F4A2F6D528CF}">
      <dgm:prSet phldrT="[Texto]"/>
      <dgm:spPr/>
      <dgm:t>
        <a:bodyPr/>
        <a:lstStyle/>
        <a:p>
          <a:r>
            <a:rPr lang="es-PE" dirty="0"/>
            <a:t>Publicación de la imagen Docker y subir a AWS</a:t>
          </a:r>
        </a:p>
      </dgm:t>
    </dgm:pt>
    <dgm:pt modelId="{0AEEFCE6-30AD-4663-9C1F-B0AEAA9ACA23}" type="parTrans" cxnId="{C4BBC862-086B-410F-A1B9-EC7B389B0023}">
      <dgm:prSet/>
      <dgm:spPr/>
      <dgm:t>
        <a:bodyPr/>
        <a:lstStyle/>
        <a:p>
          <a:endParaRPr lang="es-PE"/>
        </a:p>
      </dgm:t>
    </dgm:pt>
    <dgm:pt modelId="{2DD09741-5075-45F0-AA9E-228FC5F0C43E}" type="sibTrans" cxnId="{C4BBC862-086B-410F-A1B9-EC7B389B0023}">
      <dgm:prSet/>
      <dgm:spPr/>
      <dgm:t>
        <a:bodyPr/>
        <a:lstStyle/>
        <a:p>
          <a:endParaRPr lang="es-PE"/>
        </a:p>
      </dgm:t>
    </dgm:pt>
    <dgm:pt modelId="{A0CD8560-15C7-4852-B091-0DD623304928}">
      <dgm:prSet phldrT="[Texto]"/>
      <dgm:spPr/>
      <dgm:t>
        <a:bodyPr/>
        <a:lstStyle/>
        <a:p>
          <a:r>
            <a:rPr lang="es-PE" dirty="0"/>
            <a:t>Interfaz web (</a:t>
          </a:r>
          <a:r>
            <a:rPr lang="es-PE" dirty="0" err="1"/>
            <a:t>front</a:t>
          </a:r>
          <a:r>
            <a:rPr lang="es-PE" dirty="0"/>
            <a:t> </a:t>
          </a:r>
          <a:r>
            <a:rPr lang="es-PE" dirty="0" err="1"/>
            <a:t>end</a:t>
          </a:r>
          <a:r>
            <a:rPr lang="es-PE" dirty="0"/>
            <a:t>)</a:t>
          </a:r>
        </a:p>
      </dgm:t>
    </dgm:pt>
    <dgm:pt modelId="{263CF3F6-2B2F-41B6-8269-079438414EF0}" type="parTrans" cxnId="{46F7AACC-0A4D-4FAF-A029-DF01A7E3C004}">
      <dgm:prSet/>
      <dgm:spPr/>
      <dgm:t>
        <a:bodyPr/>
        <a:lstStyle/>
        <a:p>
          <a:endParaRPr lang="es-PE"/>
        </a:p>
      </dgm:t>
    </dgm:pt>
    <dgm:pt modelId="{18AA8F58-F79B-4CA5-B1A8-B816008D5173}" type="sibTrans" cxnId="{46F7AACC-0A4D-4FAF-A029-DF01A7E3C004}">
      <dgm:prSet/>
      <dgm:spPr/>
      <dgm:t>
        <a:bodyPr/>
        <a:lstStyle/>
        <a:p>
          <a:endParaRPr lang="es-PE"/>
        </a:p>
      </dgm:t>
    </dgm:pt>
    <dgm:pt modelId="{25E87F5A-A0D9-40D8-836D-AF151F024B1E}" type="pres">
      <dgm:prSet presAssocID="{925FA949-1535-4A70-8A6A-987B546B102D}" presName="outerComposite" presStyleCnt="0">
        <dgm:presLayoutVars>
          <dgm:chMax val="5"/>
          <dgm:dir/>
          <dgm:resizeHandles val="exact"/>
        </dgm:presLayoutVars>
      </dgm:prSet>
      <dgm:spPr/>
    </dgm:pt>
    <dgm:pt modelId="{A022B236-EB9C-4EE3-BFF5-7D038F69302D}" type="pres">
      <dgm:prSet presAssocID="{925FA949-1535-4A70-8A6A-987B546B102D}" presName="dummyMaxCanvas" presStyleCnt="0">
        <dgm:presLayoutVars/>
      </dgm:prSet>
      <dgm:spPr/>
    </dgm:pt>
    <dgm:pt modelId="{1465F13F-26FA-4726-B201-EACDE5A14040}" type="pres">
      <dgm:prSet presAssocID="{925FA949-1535-4A70-8A6A-987B546B102D}" presName="FiveNodes_1" presStyleLbl="node1" presStyleIdx="0" presStyleCnt="5">
        <dgm:presLayoutVars>
          <dgm:bulletEnabled val="1"/>
        </dgm:presLayoutVars>
      </dgm:prSet>
      <dgm:spPr/>
    </dgm:pt>
    <dgm:pt modelId="{B14A2D85-4F0D-4C83-AED5-263C8B2BB6C5}" type="pres">
      <dgm:prSet presAssocID="{925FA949-1535-4A70-8A6A-987B546B102D}" presName="FiveNodes_2" presStyleLbl="node1" presStyleIdx="1" presStyleCnt="5">
        <dgm:presLayoutVars>
          <dgm:bulletEnabled val="1"/>
        </dgm:presLayoutVars>
      </dgm:prSet>
      <dgm:spPr/>
    </dgm:pt>
    <dgm:pt modelId="{3042626E-4C32-4021-BB66-29E5026C7A74}" type="pres">
      <dgm:prSet presAssocID="{925FA949-1535-4A70-8A6A-987B546B102D}" presName="FiveNodes_3" presStyleLbl="node1" presStyleIdx="2" presStyleCnt="5">
        <dgm:presLayoutVars>
          <dgm:bulletEnabled val="1"/>
        </dgm:presLayoutVars>
      </dgm:prSet>
      <dgm:spPr/>
    </dgm:pt>
    <dgm:pt modelId="{92DE6CA2-34B9-483B-9132-4C058441082E}" type="pres">
      <dgm:prSet presAssocID="{925FA949-1535-4A70-8A6A-987B546B102D}" presName="FiveNodes_4" presStyleLbl="node1" presStyleIdx="3" presStyleCnt="5">
        <dgm:presLayoutVars>
          <dgm:bulletEnabled val="1"/>
        </dgm:presLayoutVars>
      </dgm:prSet>
      <dgm:spPr/>
    </dgm:pt>
    <dgm:pt modelId="{EB19A283-F596-47CD-A419-7C80627EAB0C}" type="pres">
      <dgm:prSet presAssocID="{925FA949-1535-4A70-8A6A-987B546B102D}" presName="FiveNodes_5" presStyleLbl="node1" presStyleIdx="4" presStyleCnt="5">
        <dgm:presLayoutVars>
          <dgm:bulletEnabled val="1"/>
        </dgm:presLayoutVars>
      </dgm:prSet>
      <dgm:spPr/>
    </dgm:pt>
    <dgm:pt modelId="{38E7F81B-A7D3-452A-9196-9E777CB6617D}" type="pres">
      <dgm:prSet presAssocID="{925FA949-1535-4A70-8A6A-987B546B102D}" presName="FiveConn_1-2" presStyleLbl="fgAccFollowNode1" presStyleIdx="0" presStyleCnt="4">
        <dgm:presLayoutVars>
          <dgm:bulletEnabled val="1"/>
        </dgm:presLayoutVars>
      </dgm:prSet>
      <dgm:spPr/>
    </dgm:pt>
    <dgm:pt modelId="{5115C657-7FCE-491A-A401-2212B6895FC3}" type="pres">
      <dgm:prSet presAssocID="{925FA949-1535-4A70-8A6A-987B546B102D}" presName="FiveConn_2-3" presStyleLbl="fgAccFollowNode1" presStyleIdx="1" presStyleCnt="4">
        <dgm:presLayoutVars>
          <dgm:bulletEnabled val="1"/>
        </dgm:presLayoutVars>
      </dgm:prSet>
      <dgm:spPr/>
    </dgm:pt>
    <dgm:pt modelId="{A3F97EC5-D238-479B-AFD7-CC8A6596CB9D}" type="pres">
      <dgm:prSet presAssocID="{925FA949-1535-4A70-8A6A-987B546B102D}" presName="FiveConn_3-4" presStyleLbl="fgAccFollowNode1" presStyleIdx="2" presStyleCnt="4">
        <dgm:presLayoutVars>
          <dgm:bulletEnabled val="1"/>
        </dgm:presLayoutVars>
      </dgm:prSet>
      <dgm:spPr/>
    </dgm:pt>
    <dgm:pt modelId="{E981DCD6-C21A-4F9B-9D78-BF65D7560AB2}" type="pres">
      <dgm:prSet presAssocID="{925FA949-1535-4A70-8A6A-987B546B102D}" presName="FiveConn_4-5" presStyleLbl="fgAccFollowNode1" presStyleIdx="3" presStyleCnt="4">
        <dgm:presLayoutVars>
          <dgm:bulletEnabled val="1"/>
        </dgm:presLayoutVars>
      </dgm:prSet>
      <dgm:spPr/>
    </dgm:pt>
    <dgm:pt modelId="{E51C1D90-8C04-4F92-BE53-E43C84B1421C}" type="pres">
      <dgm:prSet presAssocID="{925FA949-1535-4A70-8A6A-987B546B102D}" presName="FiveNodes_1_text" presStyleLbl="node1" presStyleIdx="4" presStyleCnt="5">
        <dgm:presLayoutVars>
          <dgm:bulletEnabled val="1"/>
        </dgm:presLayoutVars>
      </dgm:prSet>
      <dgm:spPr/>
    </dgm:pt>
    <dgm:pt modelId="{071877B7-42FC-473E-B87E-5567C2E56FDF}" type="pres">
      <dgm:prSet presAssocID="{925FA949-1535-4A70-8A6A-987B546B102D}" presName="FiveNodes_2_text" presStyleLbl="node1" presStyleIdx="4" presStyleCnt="5">
        <dgm:presLayoutVars>
          <dgm:bulletEnabled val="1"/>
        </dgm:presLayoutVars>
      </dgm:prSet>
      <dgm:spPr/>
    </dgm:pt>
    <dgm:pt modelId="{D3B32CC1-87DD-4FBE-8B66-6EAA376EB264}" type="pres">
      <dgm:prSet presAssocID="{925FA949-1535-4A70-8A6A-987B546B102D}" presName="FiveNodes_3_text" presStyleLbl="node1" presStyleIdx="4" presStyleCnt="5">
        <dgm:presLayoutVars>
          <dgm:bulletEnabled val="1"/>
        </dgm:presLayoutVars>
      </dgm:prSet>
      <dgm:spPr/>
    </dgm:pt>
    <dgm:pt modelId="{B3204891-36CB-4073-BE28-FB86DC4A1E95}" type="pres">
      <dgm:prSet presAssocID="{925FA949-1535-4A70-8A6A-987B546B102D}" presName="FiveNodes_4_text" presStyleLbl="node1" presStyleIdx="4" presStyleCnt="5">
        <dgm:presLayoutVars>
          <dgm:bulletEnabled val="1"/>
        </dgm:presLayoutVars>
      </dgm:prSet>
      <dgm:spPr/>
    </dgm:pt>
    <dgm:pt modelId="{9E941CB3-44A2-49A9-90DC-BBF2352A9468}" type="pres">
      <dgm:prSet presAssocID="{925FA949-1535-4A70-8A6A-987B546B102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B4766706-7984-4AB5-82F0-DC4BF904CEF3}" srcId="{925FA949-1535-4A70-8A6A-987B546B102D}" destId="{46A92671-46EC-4589-949A-D8F4482842C9}" srcOrd="0" destOrd="0" parTransId="{6FA8F983-8AFC-4284-A7CB-C52C473AC77E}" sibTransId="{46BB6138-BCA0-47B1-81B8-E032A513A2FF}"/>
    <dgm:cxn modelId="{65A22C10-8C82-4456-BDF9-C959B107199C}" type="presOf" srcId="{F2B11BE6-CBB3-4204-A3EF-4E7E832917BA}" destId="{5115C657-7FCE-491A-A401-2212B6895FC3}" srcOrd="0" destOrd="0" presId="urn:microsoft.com/office/officeart/2005/8/layout/vProcess5"/>
    <dgm:cxn modelId="{FA56C01F-483F-4CBD-B25C-EB830A99E62A}" type="presOf" srcId="{2C3E6F39-CDD7-4560-A9ED-F4A2F6D528CF}" destId="{B3204891-36CB-4073-BE28-FB86DC4A1E95}" srcOrd="1" destOrd="0" presId="urn:microsoft.com/office/officeart/2005/8/layout/vProcess5"/>
    <dgm:cxn modelId="{B3DED130-A678-409C-97FF-7AF4E9CBBDC2}" type="presOf" srcId="{46A92671-46EC-4589-949A-D8F4482842C9}" destId="{1465F13F-26FA-4726-B201-EACDE5A14040}" srcOrd="0" destOrd="0" presId="urn:microsoft.com/office/officeart/2005/8/layout/vProcess5"/>
    <dgm:cxn modelId="{DE6F2933-3D30-4B8D-B41E-A51B74D78558}" type="presOf" srcId="{2DD09741-5075-45F0-AA9E-228FC5F0C43E}" destId="{E981DCD6-C21A-4F9B-9D78-BF65D7560AB2}" srcOrd="0" destOrd="0" presId="urn:microsoft.com/office/officeart/2005/8/layout/vProcess5"/>
    <dgm:cxn modelId="{F68EC540-C9E8-4953-8EB7-167AD3D04B56}" type="presOf" srcId="{35B8CF74-766E-4119-818D-0C11DA685E49}" destId="{D3B32CC1-87DD-4FBE-8B66-6EAA376EB264}" srcOrd="1" destOrd="0" presId="urn:microsoft.com/office/officeart/2005/8/layout/vProcess5"/>
    <dgm:cxn modelId="{C4BBC862-086B-410F-A1B9-EC7B389B0023}" srcId="{925FA949-1535-4A70-8A6A-987B546B102D}" destId="{2C3E6F39-CDD7-4560-A9ED-F4A2F6D528CF}" srcOrd="3" destOrd="0" parTransId="{0AEEFCE6-30AD-4663-9C1F-B0AEAA9ACA23}" sibTransId="{2DD09741-5075-45F0-AA9E-228FC5F0C43E}"/>
    <dgm:cxn modelId="{5D727075-E674-46C1-B7B9-44E439F96AC4}" type="presOf" srcId="{A0CD8560-15C7-4852-B091-0DD623304928}" destId="{9E941CB3-44A2-49A9-90DC-BBF2352A9468}" srcOrd="1" destOrd="0" presId="urn:microsoft.com/office/officeart/2005/8/layout/vProcess5"/>
    <dgm:cxn modelId="{4CEE2492-DD72-4D96-9B28-924838AAC510}" type="presOf" srcId="{46BB6138-BCA0-47B1-81B8-E032A513A2FF}" destId="{38E7F81B-A7D3-452A-9196-9E777CB6617D}" srcOrd="0" destOrd="0" presId="urn:microsoft.com/office/officeart/2005/8/layout/vProcess5"/>
    <dgm:cxn modelId="{1B9772B5-317A-409C-B410-3B3F21870EB4}" type="presOf" srcId="{35B8CF74-766E-4119-818D-0C11DA685E49}" destId="{3042626E-4C32-4021-BB66-29E5026C7A74}" srcOrd="0" destOrd="0" presId="urn:microsoft.com/office/officeart/2005/8/layout/vProcess5"/>
    <dgm:cxn modelId="{6D6751B6-455E-482A-81F6-EFFD9359D88C}" srcId="{925FA949-1535-4A70-8A6A-987B546B102D}" destId="{216BC76D-974F-456C-BE8D-766226DD58F7}" srcOrd="1" destOrd="0" parTransId="{2693CDB2-CDD3-4F0A-B380-AC13B5A4EF04}" sibTransId="{F2B11BE6-CBB3-4204-A3EF-4E7E832917BA}"/>
    <dgm:cxn modelId="{3C086BC4-E5B5-4662-9F20-63702837B4C1}" type="presOf" srcId="{28FE6382-D3F7-47A0-828D-0787578EA132}" destId="{A3F97EC5-D238-479B-AFD7-CC8A6596CB9D}" srcOrd="0" destOrd="0" presId="urn:microsoft.com/office/officeart/2005/8/layout/vProcess5"/>
    <dgm:cxn modelId="{2283B1CB-C343-448E-83FF-3DDC87F7A362}" type="presOf" srcId="{216BC76D-974F-456C-BE8D-766226DD58F7}" destId="{071877B7-42FC-473E-B87E-5567C2E56FDF}" srcOrd="1" destOrd="0" presId="urn:microsoft.com/office/officeart/2005/8/layout/vProcess5"/>
    <dgm:cxn modelId="{46F7AACC-0A4D-4FAF-A029-DF01A7E3C004}" srcId="{925FA949-1535-4A70-8A6A-987B546B102D}" destId="{A0CD8560-15C7-4852-B091-0DD623304928}" srcOrd="4" destOrd="0" parTransId="{263CF3F6-2B2F-41B6-8269-079438414EF0}" sibTransId="{18AA8F58-F79B-4CA5-B1A8-B816008D5173}"/>
    <dgm:cxn modelId="{A8BD6AD3-C77D-48AC-839D-1C743D872621}" type="presOf" srcId="{925FA949-1535-4A70-8A6A-987B546B102D}" destId="{25E87F5A-A0D9-40D8-836D-AF151F024B1E}" srcOrd="0" destOrd="0" presId="urn:microsoft.com/office/officeart/2005/8/layout/vProcess5"/>
    <dgm:cxn modelId="{E2A947D8-9B1A-4A12-9955-A84BF36909E3}" type="presOf" srcId="{216BC76D-974F-456C-BE8D-766226DD58F7}" destId="{B14A2D85-4F0D-4C83-AED5-263C8B2BB6C5}" srcOrd="0" destOrd="0" presId="urn:microsoft.com/office/officeart/2005/8/layout/vProcess5"/>
    <dgm:cxn modelId="{A1AEBCDD-8520-4A87-96BC-07FC25E48877}" type="presOf" srcId="{2C3E6F39-CDD7-4560-A9ED-F4A2F6D528CF}" destId="{92DE6CA2-34B9-483B-9132-4C058441082E}" srcOrd="0" destOrd="0" presId="urn:microsoft.com/office/officeart/2005/8/layout/vProcess5"/>
    <dgm:cxn modelId="{67EB18E4-844B-423C-9D0C-DBEFAE725B1F}" type="presOf" srcId="{46A92671-46EC-4589-949A-D8F4482842C9}" destId="{E51C1D90-8C04-4F92-BE53-E43C84B1421C}" srcOrd="1" destOrd="0" presId="urn:microsoft.com/office/officeart/2005/8/layout/vProcess5"/>
    <dgm:cxn modelId="{AAA19EF3-374D-4706-AFC4-08DBF06FAC60}" srcId="{925FA949-1535-4A70-8A6A-987B546B102D}" destId="{35B8CF74-766E-4119-818D-0C11DA685E49}" srcOrd="2" destOrd="0" parTransId="{955019F9-9C0F-4782-B814-AD6C4C685CE4}" sibTransId="{28FE6382-D3F7-47A0-828D-0787578EA132}"/>
    <dgm:cxn modelId="{E1C050F5-CC67-4F6A-9CE6-44A189845C4A}" type="presOf" srcId="{A0CD8560-15C7-4852-B091-0DD623304928}" destId="{EB19A283-F596-47CD-A419-7C80627EAB0C}" srcOrd="0" destOrd="0" presId="urn:microsoft.com/office/officeart/2005/8/layout/vProcess5"/>
    <dgm:cxn modelId="{78D7FEA4-1527-4CB0-8F1C-3413ECD6BDB7}" type="presParOf" srcId="{25E87F5A-A0D9-40D8-836D-AF151F024B1E}" destId="{A022B236-EB9C-4EE3-BFF5-7D038F69302D}" srcOrd="0" destOrd="0" presId="urn:microsoft.com/office/officeart/2005/8/layout/vProcess5"/>
    <dgm:cxn modelId="{A78C3A5E-4194-47CA-8AF5-5075DB09CA8A}" type="presParOf" srcId="{25E87F5A-A0D9-40D8-836D-AF151F024B1E}" destId="{1465F13F-26FA-4726-B201-EACDE5A14040}" srcOrd="1" destOrd="0" presId="urn:microsoft.com/office/officeart/2005/8/layout/vProcess5"/>
    <dgm:cxn modelId="{7269290D-9312-4D0E-94BD-B13E7402179D}" type="presParOf" srcId="{25E87F5A-A0D9-40D8-836D-AF151F024B1E}" destId="{B14A2D85-4F0D-4C83-AED5-263C8B2BB6C5}" srcOrd="2" destOrd="0" presId="urn:microsoft.com/office/officeart/2005/8/layout/vProcess5"/>
    <dgm:cxn modelId="{B0CAAE28-712E-4FF4-9F19-F98EFA00F69A}" type="presParOf" srcId="{25E87F5A-A0D9-40D8-836D-AF151F024B1E}" destId="{3042626E-4C32-4021-BB66-29E5026C7A74}" srcOrd="3" destOrd="0" presId="urn:microsoft.com/office/officeart/2005/8/layout/vProcess5"/>
    <dgm:cxn modelId="{73D6AB9A-94F0-4A05-8EE1-7212EDCDA957}" type="presParOf" srcId="{25E87F5A-A0D9-40D8-836D-AF151F024B1E}" destId="{92DE6CA2-34B9-483B-9132-4C058441082E}" srcOrd="4" destOrd="0" presId="urn:microsoft.com/office/officeart/2005/8/layout/vProcess5"/>
    <dgm:cxn modelId="{8A69B2BA-3589-4A21-8B45-CF2771FE6668}" type="presParOf" srcId="{25E87F5A-A0D9-40D8-836D-AF151F024B1E}" destId="{EB19A283-F596-47CD-A419-7C80627EAB0C}" srcOrd="5" destOrd="0" presId="urn:microsoft.com/office/officeart/2005/8/layout/vProcess5"/>
    <dgm:cxn modelId="{CA9E447B-20E4-448F-819C-7D17AA0CA21B}" type="presParOf" srcId="{25E87F5A-A0D9-40D8-836D-AF151F024B1E}" destId="{38E7F81B-A7D3-452A-9196-9E777CB6617D}" srcOrd="6" destOrd="0" presId="urn:microsoft.com/office/officeart/2005/8/layout/vProcess5"/>
    <dgm:cxn modelId="{710620E5-5322-4DDB-BFD1-DA9D6B5A6523}" type="presParOf" srcId="{25E87F5A-A0D9-40D8-836D-AF151F024B1E}" destId="{5115C657-7FCE-491A-A401-2212B6895FC3}" srcOrd="7" destOrd="0" presId="urn:microsoft.com/office/officeart/2005/8/layout/vProcess5"/>
    <dgm:cxn modelId="{C8331600-60A4-4AF6-8FD9-9D37B4DF0534}" type="presParOf" srcId="{25E87F5A-A0D9-40D8-836D-AF151F024B1E}" destId="{A3F97EC5-D238-479B-AFD7-CC8A6596CB9D}" srcOrd="8" destOrd="0" presId="urn:microsoft.com/office/officeart/2005/8/layout/vProcess5"/>
    <dgm:cxn modelId="{6B5CBD32-5130-4579-8498-198DA7F18FFF}" type="presParOf" srcId="{25E87F5A-A0D9-40D8-836D-AF151F024B1E}" destId="{E981DCD6-C21A-4F9B-9D78-BF65D7560AB2}" srcOrd="9" destOrd="0" presId="urn:microsoft.com/office/officeart/2005/8/layout/vProcess5"/>
    <dgm:cxn modelId="{87F53BBB-3792-494E-9128-0C248D677D4F}" type="presParOf" srcId="{25E87F5A-A0D9-40D8-836D-AF151F024B1E}" destId="{E51C1D90-8C04-4F92-BE53-E43C84B1421C}" srcOrd="10" destOrd="0" presId="urn:microsoft.com/office/officeart/2005/8/layout/vProcess5"/>
    <dgm:cxn modelId="{6805D392-6AF0-430C-ABAA-AF21DCB2FDF9}" type="presParOf" srcId="{25E87F5A-A0D9-40D8-836D-AF151F024B1E}" destId="{071877B7-42FC-473E-B87E-5567C2E56FDF}" srcOrd="11" destOrd="0" presId="urn:microsoft.com/office/officeart/2005/8/layout/vProcess5"/>
    <dgm:cxn modelId="{8229C670-DF56-46E4-9D30-8097667B338E}" type="presParOf" srcId="{25E87F5A-A0D9-40D8-836D-AF151F024B1E}" destId="{D3B32CC1-87DD-4FBE-8B66-6EAA376EB264}" srcOrd="12" destOrd="0" presId="urn:microsoft.com/office/officeart/2005/8/layout/vProcess5"/>
    <dgm:cxn modelId="{985C4C86-9862-4A3E-9CB5-E5A6190DD06C}" type="presParOf" srcId="{25E87F5A-A0D9-40D8-836D-AF151F024B1E}" destId="{B3204891-36CB-4073-BE28-FB86DC4A1E95}" srcOrd="13" destOrd="0" presId="urn:microsoft.com/office/officeart/2005/8/layout/vProcess5"/>
    <dgm:cxn modelId="{EF359890-9289-475F-B8E8-66EF4270D275}" type="presParOf" srcId="{25E87F5A-A0D9-40D8-836D-AF151F024B1E}" destId="{9E941CB3-44A2-49A9-90DC-BBF2352A9468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960459-1731-4922-B619-57B3B4BACA04}" type="doc">
      <dgm:prSet loTypeId="urn:microsoft.com/office/officeart/2005/8/layout/hList9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MX"/>
        </a:p>
      </dgm:t>
    </dgm:pt>
    <dgm:pt modelId="{D454B053-2CB2-4579-B623-D57E52C5CD54}">
      <dgm:prSet phldrT="[Texto]"/>
      <dgm:spPr>
        <a:solidFill>
          <a:schemeClr val="accent5"/>
        </a:solidFill>
      </dgm:spPr>
      <dgm:t>
        <a:bodyPr/>
        <a:lstStyle/>
        <a:p>
          <a:r>
            <a:rPr lang="es-MX" dirty="0"/>
            <a:t>Store.csv</a:t>
          </a:r>
        </a:p>
      </dgm:t>
    </dgm:pt>
    <dgm:pt modelId="{0FF942AD-AF37-4285-902C-366627468139}" type="parTrans" cxnId="{ACBAED30-3428-4ADF-9B0C-1C6CA182CDAD}">
      <dgm:prSet/>
      <dgm:spPr/>
      <dgm:t>
        <a:bodyPr/>
        <a:lstStyle/>
        <a:p>
          <a:endParaRPr lang="es-MX"/>
        </a:p>
      </dgm:t>
    </dgm:pt>
    <dgm:pt modelId="{9433FBE8-C031-44CA-8AF4-CA4DA8C2183B}" type="sibTrans" cxnId="{ACBAED30-3428-4ADF-9B0C-1C6CA182CDAD}">
      <dgm:prSet/>
      <dgm:spPr/>
      <dgm:t>
        <a:bodyPr/>
        <a:lstStyle/>
        <a:p>
          <a:endParaRPr lang="es-MX"/>
        </a:p>
      </dgm:t>
    </dgm:pt>
    <dgm:pt modelId="{9C2057CB-A843-4986-9012-41622EA36B15}">
      <dgm:prSet phldrT="[Texto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s-MX" dirty="0"/>
            <a:t>Base de datos de 1115 Tiendas </a:t>
          </a:r>
        </a:p>
      </dgm:t>
    </dgm:pt>
    <dgm:pt modelId="{13BC833A-62C1-44E1-9333-28A699E18EB9}" type="parTrans" cxnId="{5C8C1EEB-C552-46B6-A4D6-052F15E20116}">
      <dgm:prSet/>
      <dgm:spPr/>
      <dgm:t>
        <a:bodyPr/>
        <a:lstStyle/>
        <a:p>
          <a:endParaRPr lang="es-MX"/>
        </a:p>
      </dgm:t>
    </dgm:pt>
    <dgm:pt modelId="{B56F2553-D3D6-4CE1-9892-ABB5F58E5DE4}" type="sibTrans" cxnId="{5C8C1EEB-C552-46B6-A4D6-052F15E20116}">
      <dgm:prSet/>
      <dgm:spPr/>
      <dgm:t>
        <a:bodyPr/>
        <a:lstStyle/>
        <a:p>
          <a:endParaRPr lang="es-MX"/>
        </a:p>
      </dgm:t>
    </dgm:pt>
    <dgm:pt modelId="{22EE7662-8523-4A64-8A6D-FB2730C80F6C}">
      <dgm:prSet phldrT="[Texto]"/>
      <dgm:spPr>
        <a:solidFill>
          <a:schemeClr val="accent6"/>
        </a:solidFill>
      </dgm:spPr>
      <dgm:t>
        <a:bodyPr/>
        <a:lstStyle/>
        <a:p>
          <a:r>
            <a:rPr lang="es-MX" dirty="0"/>
            <a:t>Train.csv</a:t>
          </a:r>
        </a:p>
      </dgm:t>
    </dgm:pt>
    <dgm:pt modelId="{968A64EB-1899-4780-8A2F-70E3C63A5C3F}" type="parTrans" cxnId="{FBB832C6-FB8F-4D02-AD0F-B6A12A983DF7}">
      <dgm:prSet/>
      <dgm:spPr/>
      <dgm:t>
        <a:bodyPr/>
        <a:lstStyle/>
        <a:p>
          <a:endParaRPr lang="es-MX"/>
        </a:p>
      </dgm:t>
    </dgm:pt>
    <dgm:pt modelId="{B45F600E-FD34-43B1-AFED-045FF838A8A0}" type="sibTrans" cxnId="{FBB832C6-FB8F-4D02-AD0F-B6A12A983DF7}">
      <dgm:prSet/>
      <dgm:spPr/>
      <dgm:t>
        <a:bodyPr/>
        <a:lstStyle/>
        <a:p>
          <a:endParaRPr lang="es-MX"/>
        </a:p>
      </dgm:t>
    </dgm:pt>
    <dgm:pt modelId="{1A0377E6-EDF7-4F2B-8CA9-D11641358FA1}">
      <dgm:prSet phldrT="[Texto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s-MX" sz="1800" dirty="0"/>
            <a:t>Base de datos de Ventas de cada tienda. Histórico de 01ENE2013 hasta el 31JUL2015, más de  1millón de registros</a:t>
          </a:r>
        </a:p>
      </dgm:t>
    </dgm:pt>
    <dgm:pt modelId="{D15D407D-C8CE-4E07-8DA5-9AC0D277B64E}" type="parTrans" cxnId="{AA7B3BF4-EB13-4584-8046-97C61334C83E}">
      <dgm:prSet/>
      <dgm:spPr/>
      <dgm:t>
        <a:bodyPr/>
        <a:lstStyle/>
        <a:p>
          <a:endParaRPr lang="es-MX"/>
        </a:p>
      </dgm:t>
    </dgm:pt>
    <dgm:pt modelId="{0B7C30C4-2162-47DC-A86D-CF8C61A4F786}" type="sibTrans" cxnId="{AA7B3BF4-EB13-4584-8046-97C61334C83E}">
      <dgm:prSet/>
      <dgm:spPr/>
      <dgm:t>
        <a:bodyPr/>
        <a:lstStyle/>
        <a:p>
          <a:endParaRPr lang="es-MX"/>
        </a:p>
      </dgm:t>
    </dgm:pt>
    <dgm:pt modelId="{52199CE3-71A4-49FB-86A2-DC4694238558}" type="pres">
      <dgm:prSet presAssocID="{27960459-1731-4922-B619-57B3B4BACA04}" presName="list" presStyleCnt="0">
        <dgm:presLayoutVars>
          <dgm:dir/>
          <dgm:animLvl val="lvl"/>
        </dgm:presLayoutVars>
      </dgm:prSet>
      <dgm:spPr/>
    </dgm:pt>
    <dgm:pt modelId="{28C0784A-2A74-4094-AF2A-EFBCBE756A38}" type="pres">
      <dgm:prSet presAssocID="{D454B053-2CB2-4579-B623-D57E52C5CD54}" presName="posSpace" presStyleCnt="0"/>
      <dgm:spPr/>
    </dgm:pt>
    <dgm:pt modelId="{2E46C84B-58B8-4748-ACF7-79C443395622}" type="pres">
      <dgm:prSet presAssocID="{D454B053-2CB2-4579-B623-D57E52C5CD54}" presName="vertFlow" presStyleCnt="0"/>
      <dgm:spPr/>
    </dgm:pt>
    <dgm:pt modelId="{058753F1-2F9D-4259-954F-BE939846600F}" type="pres">
      <dgm:prSet presAssocID="{D454B053-2CB2-4579-B623-D57E52C5CD54}" presName="topSpace" presStyleCnt="0"/>
      <dgm:spPr/>
    </dgm:pt>
    <dgm:pt modelId="{E79698CE-7A70-4032-9191-D35B6DC51FF7}" type="pres">
      <dgm:prSet presAssocID="{D454B053-2CB2-4579-B623-D57E52C5CD54}" presName="firstComp" presStyleCnt="0"/>
      <dgm:spPr/>
    </dgm:pt>
    <dgm:pt modelId="{80514A54-C5B9-4D20-8117-F58276B05E55}" type="pres">
      <dgm:prSet presAssocID="{D454B053-2CB2-4579-B623-D57E52C5CD54}" presName="firstChild" presStyleLbl="bgAccFollowNode1" presStyleIdx="0" presStyleCnt="2" custScaleX="91969" custScaleY="79220" custLinFactNeighborX="6878" custLinFactNeighborY="-40305"/>
      <dgm:spPr/>
    </dgm:pt>
    <dgm:pt modelId="{A55E3E84-6D5E-4D17-975A-66DAA66C179B}" type="pres">
      <dgm:prSet presAssocID="{D454B053-2CB2-4579-B623-D57E52C5CD54}" presName="firstChildTx" presStyleLbl="bgAccFollowNode1" presStyleIdx="0" presStyleCnt="2">
        <dgm:presLayoutVars>
          <dgm:bulletEnabled val="1"/>
        </dgm:presLayoutVars>
      </dgm:prSet>
      <dgm:spPr/>
    </dgm:pt>
    <dgm:pt modelId="{73ED5CE6-D239-4B90-ABD7-ADF52062C277}" type="pres">
      <dgm:prSet presAssocID="{D454B053-2CB2-4579-B623-D57E52C5CD54}" presName="negSpace" presStyleCnt="0"/>
      <dgm:spPr/>
    </dgm:pt>
    <dgm:pt modelId="{480E9E77-1D76-49A8-8440-D7DCC1AA638C}" type="pres">
      <dgm:prSet presAssocID="{D454B053-2CB2-4579-B623-D57E52C5CD54}" presName="circle" presStyleLbl="node1" presStyleIdx="0" presStyleCnt="2" custScaleX="79772" custScaleY="81023" custLinFactNeighborX="29690" custLinFactNeighborY="-6781"/>
      <dgm:spPr/>
    </dgm:pt>
    <dgm:pt modelId="{9401B90A-7C25-45FA-846E-F538BF77F662}" type="pres">
      <dgm:prSet presAssocID="{9433FBE8-C031-44CA-8AF4-CA4DA8C2183B}" presName="transSpace" presStyleCnt="0"/>
      <dgm:spPr/>
    </dgm:pt>
    <dgm:pt modelId="{CE8C7815-F84A-4EF1-845A-D92EBD0D2996}" type="pres">
      <dgm:prSet presAssocID="{22EE7662-8523-4A64-8A6D-FB2730C80F6C}" presName="posSpace" presStyleCnt="0"/>
      <dgm:spPr/>
    </dgm:pt>
    <dgm:pt modelId="{2A448064-A30C-435C-B1A6-594A4C521B33}" type="pres">
      <dgm:prSet presAssocID="{22EE7662-8523-4A64-8A6D-FB2730C80F6C}" presName="vertFlow" presStyleCnt="0"/>
      <dgm:spPr/>
    </dgm:pt>
    <dgm:pt modelId="{2B4DD4CD-F94D-4993-9B57-34F1CD32DF14}" type="pres">
      <dgm:prSet presAssocID="{22EE7662-8523-4A64-8A6D-FB2730C80F6C}" presName="topSpace" presStyleCnt="0"/>
      <dgm:spPr/>
    </dgm:pt>
    <dgm:pt modelId="{68D7D647-4BD6-4F39-B37F-09148AA99721}" type="pres">
      <dgm:prSet presAssocID="{22EE7662-8523-4A64-8A6D-FB2730C80F6C}" presName="firstComp" presStyleCnt="0"/>
      <dgm:spPr/>
    </dgm:pt>
    <dgm:pt modelId="{3FF7671B-47A2-4FF0-9C94-CCA8FF03A49C}" type="pres">
      <dgm:prSet presAssocID="{22EE7662-8523-4A64-8A6D-FB2730C80F6C}" presName="firstChild" presStyleLbl="bgAccFollowNode1" presStyleIdx="1" presStyleCnt="2" custScaleX="122119" custScaleY="74101" custLinFactNeighborY="-41143"/>
      <dgm:spPr/>
    </dgm:pt>
    <dgm:pt modelId="{7A14B166-CDA9-4535-953A-1DC2C809E2F4}" type="pres">
      <dgm:prSet presAssocID="{22EE7662-8523-4A64-8A6D-FB2730C80F6C}" presName="firstChildTx" presStyleLbl="bgAccFollowNode1" presStyleIdx="1" presStyleCnt="2">
        <dgm:presLayoutVars>
          <dgm:bulletEnabled val="1"/>
        </dgm:presLayoutVars>
      </dgm:prSet>
      <dgm:spPr/>
    </dgm:pt>
    <dgm:pt modelId="{A14F5ADC-5FCE-4042-8E45-4D47E451A73A}" type="pres">
      <dgm:prSet presAssocID="{22EE7662-8523-4A64-8A6D-FB2730C80F6C}" presName="negSpace" presStyleCnt="0"/>
      <dgm:spPr/>
    </dgm:pt>
    <dgm:pt modelId="{5E98223D-8C10-49AD-BC3E-0F3347BB17B2}" type="pres">
      <dgm:prSet presAssocID="{22EE7662-8523-4A64-8A6D-FB2730C80F6C}" presName="circle" presStyleLbl="node1" presStyleIdx="1" presStyleCnt="2" custScaleX="79209" custScaleY="75636" custLinFactNeighborX="-22966" custLinFactNeighborY="-1318"/>
      <dgm:spPr/>
    </dgm:pt>
  </dgm:ptLst>
  <dgm:cxnLst>
    <dgm:cxn modelId="{ACBAED30-3428-4ADF-9B0C-1C6CA182CDAD}" srcId="{27960459-1731-4922-B619-57B3B4BACA04}" destId="{D454B053-2CB2-4579-B623-D57E52C5CD54}" srcOrd="0" destOrd="0" parTransId="{0FF942AD-AF37-4285-902C-366627468139}" sibTransId="{9433FBE8-C031-44CA-8AF4-CA4DA8C2183B}"/>
    <dgm:cxn modelId="{74AC0645-1C1F-4C2E-AE6A-17243B507998}" type="presOf" srcId="{9C2057CB-A843-4986-9012-41622EA36B15}" destId="{A55E3E84-6D5E-4D17-975A-66DAA66C179B}" srcOrd="1" destOrd="0" presId="urn:microsoft.com/office/officeart/2005/8/layout/hList9"/>
    <dgm:cxn modelId="{E50B097A-D2AE-408D-9671-A8DE108970E8}" type="presOf" srcId="{D454B053-2CB2-4579-B623-D57E52C5CD54}" destId="{480E9E77-1D76-49A8-8440-D7DCC1AA638C}" srcOrd="0" destOrd="0" presId="urn:microsoft.com/office/officeart/2005/8/layout/hList9"/>
    <dgm:cxn modelId="{9D85757D-F40D-428C-9654-15FBC701A7B3}" type="presOf" srcId="{1A0377E6-EDF7-4F2B-8CA9-D11641358FA1}" destId="{3FF7671B-47A2-4FF0-9C94-CCA8FF03A49C}" srcOrd="0" destOrd="0" presId="urn:microsoft.com/office/officeart/2005/8/layout/hList9"/>
    <dgm:cxn modelId="{8F66E87E-148C-47DE-A9F8-205A72859FE7}" type="presOf" srcId="{27960459-1731-4922-B619-57B3B4BACA04}" destId="{52199CE3-71A4-49FB-86A2-DC4694238558}" srcOrd="0" destOrd="0" presId="urn:microsoft.com/office/officeart/2005/8/layout/hList9"/>
    <dgm:cxn modelId="{8666B188-D4B6-4456-9555-EF10C097099D}" type="presOf" srcId="{22EE7662-8523-4A64-8A6D-FB2730C80F6C}" destId="{5E98223D-8C10-49AD-BC3E-0F3347BB17B2}" srcOrd="0" destOrd="0" presId="urn:microsoft.com/office/officeart/2005/8/layout/hList9"/>
    <dgm:cxn modelId="{E319C399-D65A-4D61-AEC4-E9451F79C4D4}" type="presOf" srcId="{1A0377E6-EDF7-4F2B-8CA9-D11641358FA1}" destId="{7A14B166-CDA9-4535-953A-1DC2C809E2F4}" srcOrd="1" destOrd="0" presId="urn:microsoft.com/office/officeart/2005/8/layout/hList9"/>
    <dgm:cxn modelId="{FBB832C6-FB8F-4D02-AD0F-B6A12A983DF7}" srcId="{27960459-1731-4922-B619-57B3B4BACA04}" destId="{22EE7662-8523-4A64-8A6D-FB2730C80F6C}" srcOrd="1" destOrd="0" parTransId="{968A64EB-1899-4780-8A2F-70E3C63A5C3F}" sibTransId="{B45F600E-FD34-43B1-AFED-045FF838A8A0}"/>
    <dgm:cxn modelId="{0567DFE2-DF26-4B68-9BEC-2ECD8A8B160B}" type="presOf" srcId="{9C2057CB-A843-4986-9012-41622EA36B15}" destId="{80514A54-C5B9-4D20-8117-F58276B05E55}" srcOrd="0" destOrd="0" presId="urn:microsoft.com/office/officeart/2005/8/layout/hList9"/>
    <dgm:cxn modelId="{5C8C1EEB-C552-46B6-A4D6-052F15E20116}" srcId="{D454B053-2CB2-4579-B623-D57E52C5CD54}" destId="{9C2057CB-A843-4986-9012-41622EA36B15}" srcOrd="0" destOrd="0" parTransId="{13BC833A-62C1-44E1-9333-28A699E18EB9}" sibTransId="{B56F2553-D3D6-4CE1-9892-ABB5F58E5DE4}"/>
    <dgm:cxn modelId="{AA7B3BF4-EB13-4584-8046-97C61334C83E}" srcId="{22EE7662-8523-4A64-8A6D-FB2730C80F6C}" destId="{1A0377E6-EDF7-4F2B-8CA9-D11641358FA1}" srcOrd="0" destOrd="0" parTransId="{D15D407D-C8CE-4E07-8DA5-9AC0D277B64E}" sibTransId="{0B7C30C4-2162-47DC-A86D-CF8C61A4F786}"/>
    <dgm:cxn modelId="{D60D4C5D-F31C-44E3-966C-298A6E725879}" type="presParOf" srcId="{52199CE3-71A4-49FB-86A2-DC4694238558}" destId="{28C0784A-2A74-4094-AF2A-EFBCBE756A38}" srcOrd="0" destOrd="0" presId="urn:microsoft.com/office/officeart/2005/8/layout/hList9"/>
    <dgm:cxn modelId="{E65EC9EB-CC74-4F1C-B30C-023B90D839DF}" type="presParOf" srcId="{52199CE3-71A4-49FB-86A2-DC4694238558}" destId="{2E46C84B-58B8-4748-ACF7-79C443395622}" srcOrd="1" destOrd="0" presId="urn:microsoft.com/office/officeart/2005/8/layout/hList9"/>
    <dgm:cxn modelId="{185E8457-D9F3-43B3-864D-7A2E5744C45C}" type="presParOf" srcId="{2E46C84B-58B8-4748-ACF7-79C443395622}" destId="{058753F1-2F9D-4259-954F-BE939846600F}" srcOrd="0" destOrd="0" presId="urn:microsoft.com/office/officeart/2005/8/layout/hList9"/>
    <dgm:cxn modelId="{9DAC477E-A21B-4671-AB3D-DD467AB4B521}" type="presParOf" srcId="{2E46C84B-58B8-4748-ACF7-79C443395622}" destId="{E79698CE-7A70-4032-9191-D35B6DC51FF7}" srcOrd="1" destOrd="0" presId="urn:microsoft.com/office/officeart/2005/8/layout/hList9"/>
    <dgm:cxn modelId="{4EB945E5-4AF7-4064-B440-F6A24F452C88}" type="presParOf" srcId="{E79698CE-7A70-4032-9191-D35B6DC51FF7}" destId="{80514A54-C5B9-4D20-8117-F58276B05E55}" srcOrd="0" destOrd="0" presId="urn:microsoft.com/office/officeart/2005/8/layout/hList9"/>
    <dgm:cxn modelId="{09BC617C-4A37-4F2E-8F0E-1D17614DF7C9}" type="presParOf" srcId="{E79698CE-7A70-4032-9191-D35B6DC51FF7}" destId="{A55E3E84-6D5E-4D17-975A-66DAA66C179B}" srcOrd="1" destOrd="0" presId="urn:microsoft.com/office/officeart/2005/8/layout/hList9"/>
    <dgm:cxn modelId="{36DDA32F-9665-409B-876D-7F7356F20754}" type="presParOf" srcId="{52199CE3-71A4-49FB-86A2-DC4694238558}" destId="{73ED5CE6-D239-4B90-ABD7-ADF52062C277}" srcOrd="2" destOrd="0" presId="urn:microsoft.com/office/officeart/2005/8/layout/hList9"/>
    <dgm:cxn modelId="{57AD283A-07AB-44F6-BAE3-EDCA0B21EBB7}" type="presParOf" srcId="{52199CE3-71A4-49FB-86A2-DC4694238558}" destId="{480E9E77-1D76-49A8-8440-D7DCC1AA638C}" srcOrd="3" destOrd="0" presId="urn:microsoft.com/office/officeart/2005/8/layout/hList9"/>
    <dgm:cxn modelId="{7DE6C484-9E00-4A28-8826-AC69B41AC055}" type="presParOf" srcId="{52199CE3-71A4-49FB-86A2-DC4694238558}" destId="{9401B90A-7C25-45FA-846E-F538BF77F662}" srcOrd="4" destOrd="0" presId="urn:microsoft.com/office/officeart/2005/8/layout/hList9"/>
    <dgm:cxn modelId="{B10E941A-DE14-4325-BA6C-DA134C5D10FE}" type="presParOf" srcId="{52199CE3-71A4-49FB-86A2-DC4694238558}" destId="{CE8C7815-F84A-4EF1-845A-D92EBD0D2996}" srcOrd="5" destOrd="0" presId="urn:microsoft.com/office/officeart/2005/8/layout/hList9"/>
    <dgm:cxn modelId="{E74CE173-05C0-47FC-86C2-400D7A2F31E6}" type="presParOf" srcId="{52199CE3-71A4-49FB-86A2-DC4694238558}" destId="{2A448064-A30C-435C-B1A6-594A4C521B33}" srcOrd="6" destOrd="0" presId="urn:microsoft.com/office/officeart/2005/8/layout/hList9"/>
    <dgm:cxn modelId="{A301F185-BFB3-44DF-A5DE-D44F0713F267}" type="presParOf" srcId="{2A448064-A30C-435C-B1A6-594A4C521B33}" destId="{2B4DD4CD-F94D-4993-9B57-34F1CD32DF14}" srcOrd="0" destOrd="0" presId="urn:microsoft.com/office/officeart/2005/8/layout/hList9"/>
    <dgm:cxn modelId="{16DA0D79-F2F6-4542-9734-7266AE7BE5BA}" type="presParOf" srcId="{2A448064-A30C-435C-B1A6-594A4C521B33}" destId="{68D7D647-4BD6-4F39-B37F-09148AA99721}" srcOrd="1" destOrd="0" presId="urn:microsoft.com/office/officeart/2005/8/layout/hList9"/>
    <dgm:cxn modelId="{871CCED1-8E76-41F1-BB55-D33357F028B6}" type="presParOf" srcId="{68D7D647-4BD6-4F39-B37F-09148AA99721}" destId="{3FF7671B-47A2-4FF0-9C94-CCA8FF03A49C}" srcOrd="0" destOrd="0" presId="urn:microsoft.com/office/officeart/2005/8/layout/hList9"/>
    <dgm:cxn modelId="{61F4A03A-2077-4CA3-A969-4AAEAFB69BDB}" type="presParOf" srcId="{68D7D647-4BD6-4F39-B37F-09148AA99721}" destId="{7A14B166-CDA9-4535-953A-1DC2C809E2F4}" srcOrd="1" destOrd="0" presId="urn:microsoft.com/office/officeart/2005/8/layout/hList9"/>
    <dgm:cxn modelId="{D90B0439-ABAD-4842-8992-261A9C324410}" type="presParOf" srcId="{52199CE3-71A4-49FB-86A2-DC4694238558}" destId="{A14F5ADC-5FCE-4042-8E45-4D47E451A73A}" srcOrd="7" destOrd="0" presId="urn:microsoft.com/office/officeart/2005/8/layout/hList9"/>
    <dgm:cxn modelId="{1C322883-E4D7-4B62-A21F-2BB74579A8C4}" type="presParOf" srcId="{52199CE3-71A4-49FB-86A2-DC4694238558}" destId="{5E98223D-8C10-49AD-BC3E-0F3347BB17B2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FFC93B-0885-4B7B-83A6-E64D9BC79442}">
      <dsp:nvSpPr>
        <dsp:cNvPr id="0" name=""/>
        <dsp:cNvSpPr/>
      </dsp:nvSpPr>
      <dsp:spPr>
        <a:xfrm>
          <a:off x="899991" y="90961"/>
          <a:ext cx="968625" cy="968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52C3F3-59BD-4400-ACC7-60A248479D79}">
      <dsp:nvSpPr>
        <dsp:cNvPr id="0" name=""/>
        <dsp:cNvSpPr/>
      </dsp:nvSpPr>
      <dsp:spPr>
        <a:xfrm>
          <a:off x="553" y="1242036"/>
          <a:ext cx="2767500" cy="1141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PE" sz="3600" kern="1200" dirty="0"/>
            <a:t>Situación actual</a:t>
          </a:r>
        </a:p>
      </dsp:txBody>
      <dsp:txXfrm>
        <a:off x="553" y="1242036"/>
        <a:ext cx="2767500" cy="1141593"/>
      </dsp:txXfrm>
    </dsp:sp>
    <dsp:sp modelId="{89E538DF-03DB-4725-8E74-424E7FBBECE3}">
      <dsp:nvSpPr>
        <dsp:cNvPr id="0" name=""/>
        <dsp:cNvSpPr/>
      </dsp:nvSpPr>
      <dsp:spPr>
        <a:xfrm>
          <a:off x="553" y="2468490"/>
          <a:ext cx="2767500" cy="1865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kern="1200"/>
            <a:t>Los gerentes de las tienda predicen las ventas diarias bajo su propia experiencia, por lo que no hay uniformidad en dicho cálculo</a:t>
          </a:r>
        </a:p>
      </dsp:txBody>
      <dsp:txXfrm>
        <a:off x="553" y="2468490"/>
        <a:ext cx="2767500" cy="1865490"/>
      </dsp:txXfrm>
    </dsp:sp>
    <dsp:sp modelId="{0DBDC00B-ED93-46F8-A41D-3092D7E907F0}">
      <dsp:nvSpPr>
        <dsp:cNvPr id="0" name=""/>
        <dsp:cNvSpPr/>
      </dsp:nvSpPr>
      <dsp:spPr>
        <a:xfrm>
          <a:off x="4151804" y="90961"/>
          <a:ext cx="968625" cy="968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473068-CA37-480C-9D3F-8E20DD9CB1CA}">
      <dsp:nvSpPr>
        <dsp:cNvPr id="0" name=""/>
        <dsp:cNvSpPr/>
      </dsp:nvSpPr>
      <dsp:spPr>
        <a:xfrm>
          <a:off x="3252366" y="1242036"/>
          <a:ext cx="2767500" cy="1141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PE" sz="3600" kern="1200"/>
            <a:t>Objetivo</a:t>
          </a:r>
        </a:p>
      </dsp:txBody>
      <dsp:txXfrm>
        <a:off x="3252366" y="1242036"/>
        <a:ext cx="2767500" cy="1141593"/>
      </dsp:txXfrm>
    </dsp:sp>
    <dsp:sp modelId="{DDAB2FEA-2E74-4A59-8BC2-05917D050F5E}">
      <dsp:nvSpPr>
        <dsp:cNvPr id="0" name=""/>
        <dsp:cNvSpPr/>
      </dsp:nvSpPr>
      <dsp:spPr>
        <a:xfrm>
          <a:off x="3252366" y="2468490"/>
          <a:ext cx="2767500" cy="1865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kern="1200"/>
            <a:t>Predecir de manera confiable y estandarizada las ventas diarias de cada tienda mediante un algoritmo de machine learning</a:t>
          </a:r>
        </a:p>
      </dsp:txBody>
      <dsp:txXfrm>
        <a:off x="3252366" y="2468490"/>
        <a:ext cx="2767500" cy="1865490"/>
      </dsp:txXfrm>
    </dsp:sp>
    <dsp:sp modelId="{9ECC5F98-BAAD-412E-8FAF-952FF939B0EA}">
      <dsp:nvSpPr>
        <dsp:cNvPr id="0" name=""/>
        <dsp:cNvSpPr/>
      </dsp:nvSpPr>
      <dsp:spPr>
        <a:xfrm>
          <a:off x="7403616" y="90961"/>
          <a:ext cx="968625" cy="968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B1F3A9-A7F4-4F88-A15B-7E7840A86D58}">
      <dsp:nvSpPr>
        <dsp:cNvPr id="0" name=""/>
        <dsp:cNvSpPr/>
      </dsp:nvSpPr>
      <dsp:spPr>
        <a:xfrm>
          <a:off x="6504179" y="1242036"/>
          <a:ext cx="2767500" cy="1141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PE" sz="3600" kern="1200"/>
            <a:t>Propuesta</a:t>
          </a:r>
        </a:p>
      </dsp:txBody>
      <dsp:txXfrm>
        <a:off x="6504179" y="1242036"/>
        <a:ext cx="2767500" cy="1141593"/>
      </dsp:txXfrm>
    </dsp:sp>
    <dsp:sp modelId="{FC04E9E2-8E1D-4684-8A17-E08EEBCCFCF6}">
      <dsp:nvSpPr>
        <dsp:cNvPr id="0" name=""/>
        <dsp:cNvSpPr/>
      </dsp:nvSpPr>
      <dsp:spPr>
        <a:xfrm>
          <a:off x="6504179" y="2468490"/>
          <a:ext cx="2767500" cy="1865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kern="1200"/>
            <a:t>Desarrollar un app donde cada gerente pueda predecir la venta de sus tiendas</a:t>
          </a:r>
        </a:p>
      </dsp:txBody>
      <dsp:txXfrm>
        <a:off x="6504179" y="2468490"/>
        <a:ext cx="2767500" cy="1865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65F13F-26FA-4726-B201-EACDE5A14040}">
      <dsp:nvSpPr>
        <dsp:cNvPr id="0" name=""/>
        <dsp:cNvSpPr/>
      </dsp:nvSpPr>
      <dsp:spPr>
        <a:xfrm>
          <a:off x="0" y="0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Entendimiento de la data</a:t>
          </a:r>
        </a:p>
      </dsp:txBody>
      <dsp:txXfrm>
        <a:off x="24873" y="24873"/>
        <a:ext cx="5191934" cy="799477"/>
      </dsp:txXfrm>
    </dsp:sp>
    <dsp:sp modelId="{B14A2D85-4F0D-4C83-AED5-263C8B2BB6C5}">
      <dsp:nvSpPr>
        <dsp:cNvPr id="0" name=""/>
        <dsp:cNvSpPr/>
      </dsp:nvSpPr>
      <dsp:spPr>
        <a:xfrm>
          <a:off x="463559" y="967170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Creación del modelo</a:t>
          </a:r>
        </a:p>
      </dsp:txBody>
      <dsp:txXfrm>
        <a:off x="488432" y="992043"/>
        <a:ext cx="5142370" cy="799477"/>
      </dsp:txXfrm>
    </dsp:sp>
    <dsp:sp modelId="{3042626E-4C32-4021-BB66-29E5026C7A74}">
      <dsp:nvSpPr>
        <dsp:cNvPr id="0" name=""/>
        <dsp:cNvSpPr/>
      </dsp:nvSpPr>
      <dsp:spPr>
        <a:xfrm>
          <a:off x="927119" y="1934341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Generación del API</a:t>
          </a:r>
        </a:p>
      </dsp:txBody>
      <dsp:txXfrm>
        <a:off x="951992" y="1959214"/>
        <a:ext cx="5142370" cy="799477"/>
      </dsp:txXfrm>
    </dsp:sp>
    <dsp:sp modelId="{92DE6CA2-34B9-483B-9132-4C058441082E}">
      <dsp:nvSpPr>
        <dsp:cNvPr id="0" name=""/>
        <dsp:cNvSpPr/>
      </dsp:nvSpPr>
      <dsp:spPr>
        <a:xfrm>
          <a:off x="1390679" y="2901512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Publicación de la imagen Docker y subir a AWS</a:t>
          </a:r>
        </a:p>
      </dsp:txBody>
      <dsp:txXfrm>
        <a:off x="1415552" y="2926385"/>
        <a:ext cx="5142370" cy="799477"/>
      </dsp:txXfrm>
    </dsp:sp>
    <dsp:sp modelId="{EB19A283-F596-47CD-A419-7C80627EAB0C}">
      <dsp:nvSpPr>
        <dsp:cNvPr id="0" name=""/>
        <dsp:cNvSpPr/>
      </dsp:nvSpPr>
      <dsp:spPr>
        <a:xfrm>
          <a:off x="1854239" y="3868682"/>
          <a:ext cx="6207671" cy="8492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200" kern="1200" dirty="0"/>
            <a:t>Interfaz web (</a:t>
          </a:r>
          <a:r>
            <a:rPr lang="es-PE" sz="2200" kern="1200" dirty="0" err="1"/>
            <a:t>front</a:t>
          </a:r>
          <a:r>
            <a:rPr lang="es-PE" sz="2200" kern="1200" dirty="0"/>
            <a:t> </a:t>
          </a:r>
          <a:r>
            <a:rPr lang="es-PE" sz="2200" kern="1200" dirty="0" err="1"/>
            <a:t>end</a:t>
          </a:r>
          <a:r>
            <a:rPr lang="es-PE" sz="2200" kern="1200" dirty="0"/>
            <a:t>)</a:t>
          </a:r>
        </a:p>
      </dsp:txBody>
      <dsp:txXfrm>
        <a:off x="1879112" y="3893555"/>
        <a:ext cx="5142370" cy="799477"/>
      </dsp:txXfrm>
    </dsp:sp>
    <dsp:sp modelId="{38E7F81B-A7D3-452A-9196-9E777CB6617D}">
      <dsp:nvSpPr>
        <dsp:cNvPr id="0" name=""/>
        <dsp:cNvSpPr/>
      </dsp:nvSpPr>
      <dsp:spPr>
        <a:xfrm>
          <a:off x="5655676" y="620404"/>
          <a:ext cx="551995" cy="5519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500" kern="1200"/>
        </a:p>
      </dsp:txBody>
      <dsp:txXfrm>
        <a:off x="5779875" y="620404"/>
        <a:ext cx="303597" cy="415376"/>
      </dsp:txXfrm>
    </dsp:sp>
    <dsp:sp modelId="{5115C657-7FCE-491A-A401-2212B6895FC3}">
      <dsp:nvSpPr>
        <dsp:cNvPr id="0" name=""/>
        <dsp:cNvSpPr/>
      </dsp:nvSpPr>
      <dsp:spPr>
        <a:xfrm>
          <a:off x="6119236" y="1587575"/>
          <a:ext cx="551995" cy="5519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500" kern="1200"/>
        </a:p>
      </dsp:txBody>
      <dsp:txXfrm>
        <a:off x="6243435" y="1587575"/>
        <a:ext cx="303597" cy="415376"/>
      </dsp:txXfrm>
    </dsp:sp>
    <dsp:sp modelId="{A3F97EC5-D238-479B-AFD7-CC8A6596CB9D}">
      <dsp:nvSpPr>
        <dsp:cNvPr id="0" name=""/>
        <dsp:cNvSpPr/>
      </dsp:nvSpPr>
      <dsp:spPr>
        <a:xfrm>
          <a:off x="6582796" y="2540592"/>
          <a:ext cx="551995" cy="5519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500" kern="1200"/>
        </a:p>
      </dsp:txBody>
      <dsp:txXfrm>
        <a:off x="6706995" y="2540592"/>
        <a:ext cx="303597" cy="415376"/>
      </dsp:txXfrm>
    </dsp:sp>
    <dsp:sp modelId="{E981DCD6-C21A-4F9B-9D78-BF65D7560AB2}">
      <dsp:nvSpPr>
        <dsp:cNvPr id="0" name=""/>
        <dsp:cNvSpPr/>
      </dsp:nvSpPr>
      <dsp:spPr>
        <a:xfrm>
          <a:off x="7046356" y="3517198"/>
          <a:ext cx="551995" cy="5519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500" kern="1200"/>
        </a:p>
      </dsp:txBody>
      <dsp:txXfrm>
        <a:off x="7170555" y="3517198"/>
        <a:ext cx="303597" cy="4153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514A54-C5B9-4D20-8117-F58276B05E55}">
      <dsp:nvSpPr>
        <dsp:cNvPr id="0" name=""/>
        <dsp:cNvSpPr/>
      </dsp:nvSpPr>
      <dsp:spPr>
        <a:xfrm>
          <a:off x="1572483" y="592534"/>
          <a:ext cx="2153883" cy="1345550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3576" rIns="163576" bIns="163576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300" kern="1200" dirty="0"/>
            <a:t>Base de datos de 1115 Tiendas </a:t>
          </a:r>
        </a:p>
      </dsp:txBody>
      <dsp:txXfrm>
        <a:off x="1917104" y="592534"/>
        <a:ext cx="1809261" cy="1345550"/>
      </dsp:txXfrm>
    </dsp:sp>
    <dsp:sp modelId="{480E9E77-1D76-49A8-8440-D7DCC1AA638C}">
      <dsp:nvSpPr>
        <dsp:cNvPr id="0" name=""/>
        <dsp:cNvSpPr/>
      </dsp:nvSpPr>
      <dsp:spPr>
        <a:xfrm>
          <a:off x="416740" y="482936"/>
          <a:ext cx="1354248" cy="1375486"/>
        </a:xfrm>
        <a:prstGeom prst="ellipse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/>
            <a:t>Store.csv</a:t>
          </a:r>
        </a:p>
      </dsp:txBody>
      <dsp:txXfrm>
        <a:off x="615065" y="684371"/>
        <a:ext cx="957598" cy="972616"/>
      </dsp:txXfrm>
    </dsp:sp>
    <dsp:sp modelId="{3FF7671B-47A2-4FF0-9C94-CCA8FF03A49C}">
      <dsp:nvSpPr>
        <dsp:cNvPr id="0" name=""/>
        <dsp:cNvSpPr/>
      </dsp:nvSpPr>
      <dsp:spPr>
        <a:xfrm>
          <a:off x="4919534" y="578300"/>
          <a:ext cx="3797568" cy="1258603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8016" rIns="128016" bIns="128016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 dirty="0"/>
            <a:t>Base de datos de Ventas de cada tienda. Histórico de 01ENE2013 hasta el 31JUL2015, más de  1millón de registros</a:t>
          </a:r>
        </a:p>
      </dsp:txBody>
      <dsp:txXfrm>
        <a:off x="5527145" y="578300"/>
        <a:ext cx="3189957" cy="1258603"/>
      </dsp:txXfrm>
    </dsp:sp>
    <dsp:sp modelId="{5E98223D-8C10-49AD-BC3E-0F3347BB17B2}">
      <dsp:nvSpPr>
        <dsp:cNvPr id="0" name=""/>
        <dsp:cNvSpPr/>
      </dsp:nvSpPr>
      <dsp:spPr>
        <a:xfrm>
          <a:off x="3915781" y="575679"/>
          <a:ext cx="1344690" cy="1284033"/>
        </a:xfrm>
        <a:prstGeom prst="ellipse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/>
            <a:t>Train.csv</a:t>
          </a:r>
        </a:p>
      </dsp:txBody>
      <dsp:txXfrm>
        <a:off x="4112706" y="763721"/>
        <a:ext cx="950840" cy="9079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5C5F9C86-C26C-8205-DA31-4C9492556D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0581C6-D0FE-F386-D7BF-FB011DDB892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6A5A1-94EC-40C5-B9F0-C2A80A96726C}" type="datetimeFigureOut">
              <a:rPr lang="es-EC" smtClean="0"/>
              <a:t>9/12/2022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6846CF-64AE-AFB7-3251-B6DBE6A9D0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A26D7C2-232F-942C-F9B5-3A8D10EF53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3682B-6FD3-4CB7-A27A-B5840C5768C4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808400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A5A80974-0C1C-4FD9-AB7D-A4DCD940F2C6}" type="datetimeFigureOut">
              <a:rPr lang="es-ES"/>
              <a:pPr>
                <a:defRPr/>
              </a:pPr>
              <a:t>09/12/2022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pPr lvl="0"/>
            <a:endParaRPr lang="es-ES" noProof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5EF21BD-0BFE-4732-8591-B1105C547450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3822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532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631E50-896A-437C-8295-A710E1642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611678-59A7-46F7-B58C-140D91083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E52DF3-7090-4B64-A85F-8F2D1F349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FF4BA-95EE-4541-9DB6-9082F159B665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C4A8DD-0663-42CC-9708-29E9C5CDE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9FC034-4833-463F-B76F-2E8CCC897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081A3-AF06-4A44-B2F3-053CEBB6E23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55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PRESENT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84B710-5362-408E-9A1D-9302EC3C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61775"/>
            <a:ext cx="6754318" cy="3457366"/>
          </a:xfrm>
          <a:prstGeom prst="rect">
            <a:avLst/>
          </a:prstGeom>
        </p:spPr>
        <p:txBody>
          <a:bodyPr/>
          <a:lstStyle/>
          <a:p>
            <a:r>
              <a:rPr lang="es-ES" dirty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18797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C4BA5C-AC77-4A40-8551-752060FF7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897252"/>
            <a:ext cx="5475158" cy="1770997"/>
          </a:xfrm>
          <a:prstGeom prst="rect">
            <a:avLst/>
          </a:prstGeom>
        </p:spPr>
        <p:txBody>
          <a:bodyPr/>
          <a:lstStyle>
            <a:lvl1pPr>
              <a:defRPr sz="35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E69513A0-AA39-464F-8638-DB1A7DCBD35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1" y="0"/>
            <a:ext cx="4601308" cy="6185602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2104FF8A-C21D-4FAE-830D-360C24FAF4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63" y="2809875"/>
            <a:ext cx="5475287" cy="1941513"/>
          </a:xfrm>
          <a:prstGeom prst="rect">
            <a:avLst/>
          </a:prstGeom>
        </p:spPr>
        <p:txBody>
          <a:bodyPr numCol="1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/>
              <a:t>Haga clic para añadir texto</a:t>
            </a:r>
          </a:p>
          <a:p>
            <a:pPr lvl="0"/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21D3104-1E1E-46C1-866B-F11D45923B12}"/>
              </a:ext>
            </a:extLst>
          </p:cNvPr>
          <p:cNvSpPr/>
          <p:nvPr userDrawn="1"/>
        </p:nvSpPr>
        <p:spPr>
          <a:xfrm rot="10800000" flipV="1">
            <a:off x="3189392" y="6288732"/>
            <a:ext cx="9000000" cy="72000"/>
          </a:xfrm>
          <a:prstGeom prst="rect">
            <a:avLst/>
          </a:prstGeom>
          <a:gradFill flip="none" rotWithShape="1">
            <a:gsLst>
              <a:gs pos="58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95729CD5-A617-4933-A0FE-8706DA3B36D4}"/>
              </a:ext>
            </a:extLst>
          </p:cNvPr>
          <p:cNvSpPr txBox="1">
            <a:spLocks/>
          </p:cNvSpPr>
          <p:nvPr userDrawn="1"/>
        </p:nvSpPr>
        <p:spPr>
          <a:xfrm>
            <a:off x="3505759" y="6408469"/>
            <a:ext cx="8620299" cy="4024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2022</a:t>
            </a:r>
            <a:r>
              <a:rPr lang="es-US" sz="20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s-US" sz="2000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Desarrollador de Aplicaciones Analíticas </a:t>
            </a:r>
            <a:r>
              <a:rPr lang="es-US" sz="20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SEE </a:t>
            </a:r>
            <a:endParaRPr lang="en-US" sz="2000" dirty="0">
              <a:solidFill>
                <a:srgbClr val="1256A4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52811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EA3DEC1E-5BC4-496F-9434-E270D2F59C60}"/>
              </a:ext>
            </a:extLst>
          </p:cNvPr>
          <p:cNvSpPr/>
          <p:nvPr userDrawn="1"/>
        </p:nvSpPr>
        <p:spPr>
          <a:xfrm flipV="1">
            <a:off x="630595" y="320978"/>
            <a:ext cx="9000000" cy="72000"/>
          </a:xfrm>
          <a:prstGeom prst="rect">
            <a:avLst/>
          </a:prstGeom>
          <a:gradFill flip="none" rotWithShape="1">
            <a:gsLst>
              <a:gs pos="54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 descr="Gráfico, Gráfico de proyección solar&#10;&#10;Descripción generada automáticamente">
            <a:extLst>
              <a:ext uri="{FF2B5EF4-FFF2-40B4-BE49-F238E27FC236}">
                <a16:creationId xmlns:a16="http://schemas.microsoft.com/office/drawing/2014/main" id="{6583FDDC-525D-407F-A7AF-98376AABB2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7" t="21154" r="27350" b="20000"/>
          <a:stretch/>
        </p:blipFill>
        <p:spPr>
          <a:xfrm>
            <a:off x="41510" y="5178"/>
            <a:ext cx="485043" cy="52757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8D95F7CC-C77F-4BA0-8E9E-E8D043190911}"/>
              </a:ext>
            </a:extLst>
          </p:cNvPr>
          <p:cNvSpPr/>
          <p:nvPr userDrawn="1"/>
        </p:nvSpPr>
        <p:spPr>
          <a:xfrm rot="10800000" flipV="1">
            <a:off x="3189392" y="6288732"/>
            <a:ext cx="9000000" cy="72000"/>
          </a:xfrm>
          <a:prstGeom prst="rect">
            <a:avLst/>
          </a:prstGeom>
          <a:gradFill flip="none" rotWithShape="1">
            <a:gsLst>
              <a:gs pos="58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BC9BEF25-4A0F-44DA-8349-C259D6644D89}"/>
              </a:ext>
            </a:extLst>
          </p:cNvPr>
          <p:cNvSpPr txBox="1">
            <a:spLocks/>
          </p:cNvSpPr>
          <p:nvPr userDrawn="1"/>
        </p:nvSpPr>
        <p:spPr>
          <a:xfrm>
            <a:off x="3505759" y="6408469"/>
            <a:ext cx="8620299" cy="4024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2022</a:t>
            </a:r>
            <a:r>
              <a:rPr lang="es-US" sz="20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s-US" sz="2000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Desarrollador de Aplicaciones Analíticas </a:t>
            </a:r>
            <a:r>
              <a:rPr lang="es-US" sz="20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20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SEE </a:t>
            </a:r>
            <a:endParaRPr lang="en-US" sz="2000" dirty="0">
              <a:solidFill>
                <a:srgbClr val="1256A4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8C81E9CA-7F32-4B4E-B7F4-9432CECAD524}"/>
              </a:ext>
            </a:extLst>
          </p:cNvPr>
          <p:cNvSpPr txBox="1">
            <a:spLocks/>
          </p:cNvSpPr>
          <p:nvPr userDrawn="1"/>
        </p:nvSpPr>
        <p:spPr>
          <a:xfrm>
            <a:off x="553917" y="31554"/>
            <a:ext cx="8620299" cy="3587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Introducción</a:t>
            </a:r>
            <a:r>
              <a:rPr lang="en-US" sz="16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a </a:t>
            </a:r>
            <a:r>
              <a:rPr lang="es-ES" sz="1600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Inteligencia Artificial</a:t>
            </a:r>
            <a:r>
              <a:rPr lang="es-ES" sz="16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y </a:t>
            </a:r>
            <a:r>
              <a:rPr lang="es-ES" sz="1600" b="1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Ciencia de Datos</a:t>
            </a:r>
            <a:endParaRPr lang="en-US" sz="1600" b="1" dirty="0">
              <a:solidFill>
                <a:srgbClr val="2A7FAA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23174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04D33A0-5660-44C0-901F-2677A8E54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897252"/>
            <a:ext cx="7455974" cy="720533"/>
          </a:xfrm>
          <a:prstGeom prst="rect">
            <a:avLst/>
          </a:prstGeom>
        </p:spPr>
        <p:txBody>
          <a:bodyPr/>
          <a:lstStyle>
            <a:lvl1pPr>
              <a:defRPr sz="35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8143E688-9ED7-4210-BC1F-16097D0630B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263" y="1971139"/>
            <a:ext cx="9002868" cy="3155497"/>
          </a:xfrm>
          <a:prstGeom prst="rect">
            <a:avLst/>
          </a:prstGeom>
        </p:spPr>
        <p:txBody>
          <a:bodyPr numCol="2" spcCol="54000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Haga clic para añadir texto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49B4CAB1-273C-4EC7-887B-18DA30DFD732}"/>
              </a:ext>
            </a:extLst>
          </p:cNvPr>
          <p:cNvSpPr/>
          <p:nvPr userDrawn="1"/>
        </p:nvSpPr>
        <p:spPr>
          <a:xfrm rot="10800000" flipV="1">
            <a:off x="3192000" y="6336952"/>
            <a:ext cx="9000000" cy="72000"/>
          </a:xfrm>
          <a:prstGeom prst="rect">
            <a:avLst/>
          </a:prstGeom>
          <a:gradFill flip="none" rotWithShape="1">
            <a:gsLst>
              <a:gs pos="58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Subtítulo 2">
            <a:extLst>
              <a:ext uri="{FF2B5EF4-FFF2-40B4-BE49-F238E27FC236}">
                <a16:creationId xmlns:a16="http://schemas.microsoft.com/office/drawing/2014/main" id="{A145D968-AB99-420D-9F42-30E33CB5D948}"/>
              </a:ext>
            </a:extLst>
          </p:cNvPr>
          <p:cNvSpPr txBox="1">
            <a:spLocks/>
          </p:cNvSpPr>
          <p:nvPr userDrawn="1"/>
        </p:nvSpPr>
        <p:spPr>
          <a:xfrm>
            <a:off x="553917" y="31554"/>
            <a:ext cx="8620299" cy="3587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Programa Desarrollador Aplicaciones Analíticas</a:t>
            </a:r>
            <a:endParaRPr lang="en-US" sz="1600" b="1" dirty="0">
              <a:solidFill>
                <a:srgbClr val="2A7FAA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DA4543CB-85EE-4F96-9234-CC7A96136C92}"/>
              </a:ext>
            </a:extLst>
          </p:cNvPr>
          <p:cNvSpPr/>
          <p:nvPr userDrawn="1"/>
        </p:nvSpPr>
        <p:spPr>
          <a:xfrm flipV="1">
            <a:off x="630595" y="320978"/>
            <a:ext cx="9000000" cy="72000"/>
          </a:xfrm>
          <a:prstGeom prst="rect">
            <a:avLst/>
          </a:prstGeom>
          <a:gradFill flip="none" rotWithShape="1">
            <a:gsLst>
              <a:gs pos="54000">
                <a:srgbClr val="0088C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 descr="Gráfico, Gráfico de proyección solar&#10;&#10;Descripción generada automáticamente">
            <a:extLst>
              <a:ext uri="{FF2B5EF4-FFF2-40B4-BE49-F238E27FC236}">
                <a16:creationId xmlns:a16="http://schemas.microsoft.com/office/drawing/2014/main" id="{A84BD650-B23D-479C-B162-A478EC1103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7" t="21154" r="27350" b="20000"/>
          <a:stretch/>
        </p:blipFill>
        <p:spPr>
          <a:xfrm>
            <a:off x="41510" y="5178"/>
            <a:ext cx="485043" cy="52757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02C9A24-9FF5-FC0F-511F-47145EA331D3}"/>
              </a:ext>
            </a:extLst>
          </p:cNvPr>
          <p:cNvSpPr txBox="1"/>
          <p:nvPr userDrawn="1"/>
        </p:nvSpPr>
        <p:spPr>
          <a:xfrm>
            <a:off x="6096000" y="6488668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r">
              <a:buNone/>
            </a:pPr>
            <a:r>
              <a:rPr lang="es-US" sz="18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2022</a:t>
            </a:r>
            <a:r>
              <a:rPr lang="es-US" sz="18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18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s-US" sz="1800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Desarrollador de Aplicaciones Analíticas </a:t>
            </a:r>
            <a:r>
              <a:rPr lang="es-US" sz="1800" b="1" dirty="0">
                <a:solidFill>
                  <a:schemeClr val="accent6">
                    <a:lumMod val="5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|</a:t>
            </a:r>
            <a:r>
              <a:rPr lang="es-US" sz="1800" dirty="0">
                <a:solidFill>
                  <a:srgbClr val="1256A4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SEE </a:t>
            </a:r>
            <a:endParaRPr lang="en-US" sz="1800" dirty="0">
              <a:solidFill>
                <a:srgbClr val="1256A4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9920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8">
            <a:extLst>
              <a:ext uri="{FF2B5EF4-FFF2-40B4-BE49-F238E27FC236}">
                <a16:creationId xmlns:a16="http://schemas.microsoft.com/office/drawing/2014/main" id="{69FC4D2D-2338-4101-A544-A161CA41E3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63" y="1364105"/>
            <a:ext cx="8650599" cy="4009869"/>
          </a:xfrm>
          <a:prstGeom prst="rect">
            <a:avLst/>
          </a:prstGeom>
        </p:spPr>
        <p:txBody>
          <a:bodyPr numCol="2" spcCol="72000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Haga clic para añadir texto</a:t>
            </a:r>
          </a:p>
        </p:txBody>
      </p:sp>
    </p:spTree>
    <p:extLst>
      <p:ext uri="{BB962C8B-B14F-4D97-AF65-F5344CB8AC3E}">
        <p14:creationId xmlns:p14="http://schemas.microsoft.com/office/powerpoint/2010/main" val="37289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6">
            <a:extLst>
              <a:ext uri="{FF2B5EF4-FFF2-40B4-BE49-F238E27FC236}">
                <a16:creationId xmlns:a16="http://schemas.microsoft.com/office/drawing/2014/main" id="{BD9928F6-8BB5-496E-A731-AA83E02646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0" y="-66675"/>
            <a:ext cx="4722813" cy="692467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8" name="Marcador de texto 8">
            <a:extLst>
              <a:ext uri="{FF2B5EF4-FFF2-40B4-BE49-F238E27FC236}">
                <a16:creationId xmlns:a16="http://schemas.microsoft.com/office/drawing/2014/main" id="{DDA9636F-D69E-4C7C-8757-EEEEDFD6FB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263" y="1326630"/>
            <a:ext cx="6169727" cy="3800006"/>
          </a:xfrm>
          <a:prstGeom prst="rect">
            <a:avLst/>
          </a:prstGeom>
        </p:spPr>
        <p:txBody>
          <a:bodyPr numCol="2" spcCol="54000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Haga clic para añadir texto</a:t>
            </a:r>
          </a:p>
        </p:txBody>
      </p:sp>
    </p:spTree>
    <p:extLst>
      <p:ext uri="{BB962C8B-B14F-4D97-AF65-F5344CB8AC3E}">
        <p14:creationId xmlns:p14="http://schemas.microsoft.com/office/powerpoint/2010/main" val="3254869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TACADO + 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6">
            <a:extLst>
              <a:ext uri="{FF2B5EF4-FFF2-40B4-BE49-F238E27FC236}">
                <a16:creationId xmlns:a16="http://schemas.microsoft.com/office/drawing/2014/main" id="{E138447D-8737-44E5-BD31-C1B6BFA0EE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0" y="-66675"/>
            <a:ext cx="4722813" cy="692467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D7E7A3D-D8C9-41C9-92F0-41E0E264416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64" y="1349115"/>
            <a:ext cx="2478686" cy="3402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>
                <a:solidFill>
                  <a:srgbClr val="0065E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/>
              <a:t>Haga clic para añadir texto destacado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3A74563A-9C1F-494E-B781-FBF0C2D7B24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98666" y="1349114"/>
            <a:ext cx="2909367" cy="3402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/>
              <a:t>Haga clic para añadir texto</a:t>
            </a:r>
          </a:p>
        </p:txBody>
      </p:sp>
    </p:spTree>
    <p:extLst>
      <p:ext uri="{BB962C8B-B14F-4D97-AF65-F5344CB8AC3E}">
        <p14:creationId xmlns:p14="http://schemas.microsoft.com/office/powerpoint/2010/main" val="2142897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TACADO +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48572DA2-6273-47AE-B847-2CEC53E954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64" y="1349115"/>
            <a:ext cx="2478686" cy="3402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>
                <a:solidFill>
                  <a:srgbClr val="0065E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/>
              <a:t>Haga clic para añadir texto destacado</a:t>
            </a:r>
          </a:p>
        </p:txBody>
      </p:sp>
      <p:sp>
        <p:nvSpPr>
          <p:cNvPr id="8" name="Marcador de texto 8">
            <a:extLst>
              <a:ext uri="{FF2B5EF4-FFF2-40B4-BE49-F238E27FC236}">
                <a16:creationId xmlns:a16="http://schemas.microsoft.com/office/drawing/2014/main" id="{DFD9C9FD-B70C-4176-8853-0365B5DDBA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9905" y="1349115"/>
            <a:ext cx="2478686" cy="3402274"/>
          </a:xfrm>
          <a:prstGeom prst="rect">
            <a:avLst/>
          </a:prstGeom>
        </p:spPr>
        <p:txBody>
          <a:bodyPr/>
          <a:lstStyle>
            <a:lvl1pPr marL="342900" indent="-342900">
              <a:buFont typeface="Arial" panose="020B0604020202020204" pitchFamily="34" charset="0"/>
              <a:buChar char="ǀ"/>
              <a:defRPr sz="2000" b="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 err="1"/>
              <a:t>Bullet</a:t>
            </a:r>
            <a:r>
              <a:rPr lang="es-ES" dirty="0"/>
              <a:t> </a:t>
            </a:r>
            <a:r>
              <a:rPr lang="es-ES" dirty="0" err="1"/>
              <a:t>points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3266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3845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83" r:id="rId1"/>
    <p:sldLayoutId id="2147484475" r:id="rId2"/>
    <p:sldLayoutId id="2147484476" r:id="rId3"/>
    <p:sldLayoutId id="2147484484" r:id="rId4"/>
    <p:sldLayoutId id="2147484477" r:id="rId5"/>
    <p:sldLayoutId id="2147484478" r:id="rId6"/>
    <p:sldLayoutId id="2147484479" r:id="rId7"/>
    <p:sldLayoutId id="2147484480" r:id="rId8"/>
    <p:sldLayoutId id="2147484481" r:id="rId9"/>
    <p:sldLayoutId id="2147484485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1" kern="1200">
          <a:solidFill>
            <a:srgbClr val="10253B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redict-sale-store-container-service.e5tasnbtgnsga.us-east-1.cs.amazonlightsail.com/docs" TargetMode="External"/><Relationship Id="rId2" Type="http://schemas.openxmlformats.org/officeDocument/2006/relationships/hyperlink" Target="https://github.com/EdwinChirre/App_estimacion_ventas_tiendas_rossmann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ventas-container-service.aj0nmrtvg1qae.us-east-1.cs.amazonlightsail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6417733" y="685846"/>
            <a:ext cx="5433956" cy="24035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fontAlgn="auto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000" b="1" u="none" strike="noStrike" cap="none" spc="0" normalizeH="0" baseline="0" noProof="0" dirty="0">
                <a:ln>
                  <a:noFill/>
                </a:ln>
                <a:effectLst/>
                <a:uLnTx/>
                <a:uFillTx/>
              </a:rPr>
              <a:t>Desarrollo de un app para la estimación de ventas en la tienda de farmacia Rossmann</a:t>
            </a:r>
          </a:p>
        </p:txBody>
      </p:sp>
      <p:pic>
        <p:nvPicPr>
          <p:cNvPr id="2050" name="Picture 2" descr="Rossmann - Wikipedia, la enciclopedia libre">
            <a:extLst>
              <a:ext uri="{FF2B5EF4-FFF2-40B4-BE49-F238E27FC236}">
                <a16:creationId xmlns:a16="http://schemas.microsoft.com/office/drawing/2014/main" id="{4CFE3EBD-F1E7-0323-A749-274D9D68D3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05" r="21547" b="-2"/>
          <a:stretch/>
        </p:blipFill>
        <p:spPr bwMode="auto"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58DF460C-91E6-9B27-A3BF-26E45B9436CD}"/>
              </a:ext>
            </a:extLst>
          </p:cNvPr>
          <p:cNvSpPr txBox="1">
            <a:spLocks/>
          </p:cNvSpPr>
          <p:nvPr/>
        </p:nvSpPr>
        <p:spPr>
          <a:xfrm>
            <a:off x="6417733" y="4138613"/>
            <a:ext cx="5291663" cy="19573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1800" dirty="0">
                <a:latin typeface="+mn-lt"/>
                <a:ea typeface="+mn-ea"/>
                <a:cs typeface="+mn-cs"/>
              </a:rPr>
              <a:t>Integrantes:</a:t>
            </a:r>
          </a:p>
          <a:p>
            <a:pPr marL="0" marR="0" lvl="0" indent="-228600" fontAlgn="auto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1. Edwin Chirre (Data translator)</a:t>
            </a:r>
          </a:p>
          <a:p>
            <a:pPr marL="0" marR="0" lvl="0" indent="-228600" fontAlgn="auto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latin typeface="+mn-lt"/>
                <a:ea typeface="+mn-ea"/>
                <a:cs typeface="+mn-cs"/>
              </a:rPr>
              <a:t>2. Angel Haro (Data Scientist)</a:t>
            </a:r>
          </a:p>
          <a:p>
            <a:pPr marL="0" marR="0" lvl="0" indent="-228600" fontAlgn="auto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3. Jaqueline Villamarín (ML Engineer)</a:t>
            </a:r>
          </a:p>
          <a:p>
            <a:pPr marL="0" marR="0" lvl="0" indent="-228600" fontAlgn="auto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latin typeface="+mn-lt"/>
                <a:ea typeface="+mn-ea"/>
                <a:cs typeface="+mn-cs"/>
              </a:rPr>
              <a:t>4. William Chuquer </a:t>
            </a:r>
            <a:r>
              <a:rPr kumimoji="0" lang="en-US" sz="180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(ML Engineer)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04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199" y="365512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Servicios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en la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Nube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(AWS)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pic>
        <p:nvPicPr>
          <p:cNvPr id="3" name="Imagen 2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999544AE-9F1D-7944-2864-8DF4A96E3E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45" y="1168297"/>
            <a:ext cx="5129044" cy="258455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AB033EC-23BF-A11D-AC16-4BCB5380B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45" y="3627718"/>
            <a:ext cx="5556367" cy="258455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1D5E5D4-D314-8CD3-D522-5CA21CF205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800" t="20751" r="12726"/>
          <a:stretch/>
        </p:blipFill>
        <p:spPr>
          <a:xfrm>
            <a:off x="5975631" y="1444109"/>
            <a:ext cx="5696607" cy="508267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2FC17F2-C6C8-327F-E40E-BDC7EBB303A7}"/>
              </a:ext>
            </a:extLst>
          </p:cNvPr>
          <p:cNvSpPr txBox="1"/>
          <p:nvPr/>
        </p:nvSpPr>
        <p:spPr>
          <a:xfrm>
            <a:off x="2937136" y="3019538"/>
            <a:ext cx="16834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6"/>
                </a:solidFill>
              </a:rPr>
              <a:t>Base de Datos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295C60D-5E5E-881D-6624-4CBF730C67B2}"/>
              </a:ext>
            </a:extLst>
          </p:cNvPr>
          <p:cNvSpPr txBox="1"/>
          <p:nvPr/>
        </p:nvSpPr>
        <p:spPr>
          <a:xfrm>
            <a:off x="3147179" y="5689703"/>
            <a:ext cx="14439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6"/>
                </a:solidFill>
              </a:rPr>
              <a:t>Contenedor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C57D597-C879-00D0-1C7F-0C451AC96A3C}"/>
              </a:ext>
            </a:extLst>
          </p:cNvPr>
          <p:cNvSpPr txBox="1"/>
          <p:nvPr/>
        </p:nvSpPr>
        <p:spPr>
          <a:xfrm>
            <a:off x="9497179" y="3477614"/>
            <a:ext cx="168482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6"/>
                </a:solidFill>
              </a:rPr>
              <a:t>Variables de </a:t>
            </a:r>
          </a:p>
          <a:p>
            <a:r>
              <a:rPr lang="es-MX" sz="2000" b="1" dirty="0">
                <a:solidFill>
                  <a:schemeClr val="accent6"/>
                </a:solidFill>
              </a:rPr>
              <a:t>configuración </a:t>
            </a:r>
          </a:p>
          <a:p>
            <a:r>
              <a:rPr lang="es-MX" sz="2000" b="1" dirty="0">
                <a:solidFill>
                  <a:schemeClr val="accent6"/>
                </a:solidFill>
              </a:rPr>
              <a:t>Contenedor</a:t>
            </a:r>
          </a:p>
        </p:txBody>
      </p:sp>
    </p:spTree>
    <p:extLst>
      <p:ext uri="{BB962C8B-B14F-4D97-AF65-F5344CB8AC3E}">
        <p14:creationId xmlns:p14="http://schemas.microsoft.com/office/powerpoint/2010/main" val="794335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459720" cy="1427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Interfaz Web para consumir el modelo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y </a:t>
            </a:r>
            <a:r>
              <a:rPr kumimoji="0" lang="es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disponibilizar</a:t>
            </a:r>
            <a:r>
              <a:rPr kumimoji="0" lang="es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a los usuarios (</a:t>
            </a:r>
            <a:r>
              <a:rPr kumimoji="0" lang="es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Streamlit</a:t>
            </a:r>
            <a:r>
              <a:rPr kumimoji="0" lang="es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)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73EEEF9-0C6F-0546-3B13-6F24975BF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345" y="2316480"/>
            <a:ext cx="5685704" cy="354829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041015F-75AA-7508-1FFF-2D35458BC0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82"/>
          <a:stretch/>
        </p:blipFill>
        <p:spPr>
          <a:xfrm>
            <a:off x="607955" y="1755842"/>
            <a:ext cx="4853703" cy="485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571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459720" cy="1427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US" sz="4000" b="1" dirty="0" err="1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QR’s</a:t>
            </a:r>
            <a:r>
              <a:rPr lang="es-US" sz="40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de la solución analítica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sp>
        <p:nvSpPr>
          <p:cNvPr id="2" name="Freeform 202">
            <a:hlinkClick r:id="rId2"/>
            <a:extLst>
              <a:ext uri="{FF2B5EF4-FFF2-40B4-BE49-F238E27FC236}">
                <a16:creationId xmlns:a16="http://schemas.microsoft.com/office/drawing/2014/main" id="{5CC1C441-0227-67F5-5C6A-AD884CCC0DBB}"/>
              </a:ext>
            </a:extLst>
          </p:cNvPr>
          <p:cNvSpPr>
            <a:spLocks noEditPoints="1"/>
          </p:cNvSpPr>
          <p:nvPr/>
        </p:nvSpPr>
        <p:spPr bwMode="auto">
          <a:xfrm>
            <a:off x="470050" y="5415557"/>
            <a:ext cx="540991" cy="579730"/>
          </a:xfrm>
          <a:custGeom>
            <a:avLst/>
            <a:gdLst>
              <a:gd name="T0" fmla="*/ 2147483646 w 59"/>
              <a:gd name="T1" fmla="*/ 2147483646 h 58"/>
              <a:gd name="T2" fmla="*/ 2147483646 w 59"/>
              <a:gd name="T3" fmla="*/ 2147483646 h 58"/>
              <a:gd name="T4" fmla="*/ 2147483646 w 59"/>
              <a:gd name="T5" fmla="*/ 2147483646 h 58"/>
              <a:gd name="T6" fmla="*/ 2147483646 w 59"/>
              <a:gd name="T7" fmla="*/ 2147483646 h 58"/>
              <a:gd name="T8" fmla="*/ 2147483646 w 59"/>
              <a:gd name="T9" fmla="*/ 2147483646 h 58"/>
              <a:gd name="T10" fmla="*/ 2147483646 w 59"/>
              <a:gd name="T11" fmla="*/ 2147483646 h 58"/>
              <a:gd name="T12" fmla="*/ 2147483646 w 59"/>
              <a:gd name="T13" fmla="*/ 2147483646 h 58"/>
              <a:gd name="T14" fmla="*/ 2147483646 w 59"/>
              <a:gd name="T15" fmla="*/ 2147483646 h 58"/>
              <a:gd name="T16" fmla="*/ 2147483646 w 59"/>
              <a:gd name="T17" fmla="*/ 2147483646 h 58"/>
              <a:gd name="T18" fmla="*/ 2147483646 w 59"/>
              <a:gd name="T19" fmla="*/ 2147483646 h 58"/>
              <a:gd name="T20" fmla="*/ 2147483646 w 59"/>
              <a:gd name="T21" fmla="*/ 2147483646 h 58"/>
              <a:gd name="T22" fmla="*/ 2147483646 w 59"/>
              <a:gd name="T23" fmla="*/ 2147483646 h 58"/>
              <a:gd name="T24" fmla="*/ 0 w 59"/>
              <a:gd name="T25" fmla="*/ 2147483646 h 58"/>
              <a:gd name="T26" fmla="*/ 2147483646 w 59"/>
              <a:gd name="T27" fmla="*/ 0 h 58"/>
              <a:gd name="T28" fmla="*/ 2147483646 w 59"/>
              <a:gd name="T29" fmla="*/ 2147483646 h 58"/>
              <a:gd name="T30" fmla="*/ 2147483646 w 59"/>
              <a:gd name="T31" fmla="*/ 2147483646 h 58"/>
              <a:gd name="T32" fmla="*/ 2147483646 w 59"/>
              <a:gd name="T33" fmla="*/ 2147483646 h 58"/>
              <a:gd name="T34" fmla="*/ 2147483646 w 59"/>
              <a:gd name="T35" fmla="*/ 2147483646 h 58"/>
              <a:gd name="T36" fmla="*/ 2147483646 w 59"/>
              <a:gd name="T37" fmla="*/ 2147483646 h 58"/>
              <a:gd name="T38" fmla="*/ 2147483646 w 59"/>
              <a:gd name="T39" fmla="*/ 2147483646 h 58"/>
              <a:gd name="T40" fmla="*/ 2147483646 w 59"/>
              <a:gd name="T41" fmla="*/ 2147483646 h 58"/>
              <a:gd name="T42" fmla="*/ 2147483646 w 59"/>
              <a:gd name="T43" fmla="*/ 2147483646 h 58"/>
              <a:gd name="T44" fmla="*/ 2147483646 w 59"/>
              <a:gd name="T45" fmla="*/ 2147483646 h 58"/>
              <a:gd name="T46" fmla="*/ 2147483646 w 59"/>
              <a:gd name="T47" fmla="*/ 2147483646 h 58"/>
              <a:gd name="T48" fmla="*/ 2147483646 w 59"/>
              <a:gd name="T49" fmla="*/ 2147483646 h 58"/>
              <a:gd name="T50" fmla="*/ 2147483646 w 59"/>
              <a:gd name="T51" fmla="*/ 2147483646 h 58"/>
              <a:gd name="T52" fmla="*/ 2147483646 w 59"/>
              <a:gd name="T53" fmla="*/ 2147483646 h 58"/>
              <a:gd name="T54" fmla="*/ 2147483646 w 59"/>
              <a:gd name="T55" fmla="*/ 2147483646 h 58"/>
              <a:gd name="T56" fmla="*/ 2147483646 w 59"/>
              <a:gd name="T57" fmla="*/ 2147483646 h 58"/>
              <a:gd name="T58" fmla="*/ 2147483646 w 59"/>
              <a:gd name="T59" fmla="*/ 2147483646 h 58"/>
              <a:gd name="T60" fmla="*/ 2147483646 w 59"/>
              <a:gd name="T61" fmla="*/ 2147483646 h 58"/>
              <a:gd name="T62" fmla="*/ 2147483646 w 59"/>
              <a:gd name="T63" fmla="*/ 2147483646 h 58"/>
              <a:gd name="T64" fmla="*/ 2147483646 w 59"/>
              <a:gd name="T65" fmla="*/ 2147483646 h 58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59" h="58">
                <a:moveTo>
                  <a:pt x="59" y="47"/>
                </a:moveTo>
                <a:cubicBezTo>
                  <a:pt x="59" y="53"/>
                  <a:pt x="54" y="58"/>
                  <a:pt x="48" y="58"/>
                </a:cubicBezTo>
                <a:cubicBezTo>
                  <a:pt x="39" y="58"/>
                  <a:pt x="39" y="58"/>
                  <a:pt x="39" y="58"/>
                </a:cubicBezTo>
                <a:cubicBezTo>
                  <a:pt x="38" y="58"/>
                  <a:pt x="37" y="58"/>
                  <a:pt x="37" y="56"/>
                </a:cubicBezTo>
                <a:cubicBezTo>
                  <a:pt x="37" y="55"/>
                  <a:pt x="37" y="51"/>
                  <a:pt x="37" y="47"/>
                </a:cubicBezTo>
                <a:cubicBezTo>
                  <a:pt x="37" y="44"/>
                  <a:pt x="36" y="42"/>
                  <a:pt x="35" y="42"/>
                </a:cubicBezTo>
                <a:cubicBezTo>
                  <a:pt x="41" y="41"/>
                  <a:pt x="48" y="38"/>
                  <a:pt x="48" y="27"/>
                </a:cubicBezTo>
                <a:cubicBezTo>
                  <a:pt x="48" y="24"/>
                  <a:pt x="47" y="21"/>
                  <a:pt x="45" y="19"/>
                </a:cubicBezTo>
                <a:cubicBezTo>
                  <a:pt x="46" y="19"/>
                  <a:pt x="46" y="16"/>
                  <a:pt x="45" y="12"/>
                </a:cubicBezTo>
                <a:cubicBezTo>
                  <a:pt x="42" y="11"/>
                  <a:pt x="37" y="15"/>
                  <a:pt x="37" y="15"/>
                </a:cubicBezTo>
                <a:cubicBezTo>
                  <a:pt x="35" y="14"/>
                  <a:pt x="32" y="14"/>
                  <a:pt x="30" y="14"/>
                </a:cubicBezTo>
                <a:cubicBezTo>
                  <a:pt x="27" y="14"/>
                  <a:pt x="25" y="14"/>
                  <a:pt x="22" y="15"/>
                </a:cubicBezTo>
                <a:cubicBezTo>
                  <a:pt x="22" y="15"/>
                  <a:pt x="17" y="11"/>
                  <a:pt x="14" y="12"/>
                </a:cubicBezTo>
                <a:cubicBezTo>
                  <a:pt x="13" y="16"/>
                  <a:pt x="14" y="19"/>
                  <a:pt x="14" y="19"/>
                </a:cubicBezTo>
                <a:cubicBezTo>
                  <a:pt x="12" y="21"/>
                  <a:pt x="11" y="24"/>
                  <a:pt x="11" y="27"/>
                </a:cubicBezTo>
                <a:cubicBezTo>
                  <a:pt x="11" y="38"/>
                  <a:pt x="18" y="41"/>
                  <a:pt x="24" y="42"/>
                </a:cubicBezTo>
                <a:cubicBezTo>
                  <a:pt x="23" y="42"/>
                  <a:pt x="23" y="44"/>
                  <a:pt x="22" y="45"/>
                </a:cubicBezTo>
                <a:cubicBezTo>
                  <a:pt x="21" y="46"/>
                  <a:pt x="16" y="48"/>
                  <a:pt x="14" y="43"/>
                </a:cubicBezTo>
                <a:cubicBezTo>
                  <a:pt x="12" y="40"/>
                  <a:pt x="9" y="40"/>
                  <a:pt x="9" y="40"/>
                </a:cubicBezTo>
                <a:cubicBezTo>
                  <a:pt x="7" y="40"/>
                  <a:pt x="9" y="42"/>
                  <a:pt x="9" y="42"/>
                </a:cubicBezTo>
                <a:cubicBezTo>
                  <a:pt x="11" y="43"/>
                  <a:pt x="13" y="46"/>
                  <a:pt x="13" y="46"/>
                </a:cubicBezTo>
                <a:cubicBezTo>
                  <a:pt x="14" y="51"/>
                  <a:pt x="22" y="50"/>
                  <a:pt x="22" y="50"/>
                </a:cubicBezTo>
                <a:cubicBezTo>
                  <a:pt x="22" y="52"/>
                  <a:pt x="22" y="55"/>
                  <a:pt x="22" y="56"/>
                </a:cubicBezTo>
                <a:cubicBezTo>
                  <a:pt x="22" y="58"/>
                  <a:pt x="21" y="58"/>
                  <a:pt x="20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5" y="58"/>
                  <a:pt x="0" y="53"/>
                  <a:pt x="0" y="47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4"/>
                  <a:pt x="5" y="0"/>
                  <a:pt x="1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54" y="0"/>
                  <a:pt x="59" y="4"/>
                  <a:pt x="59" y="10"/>
                </a:cubicBezTo>
                <a:lnTo>
                  <a:pt x="59" y="47"/>
                </a:lnTo>
                <a:close/>
                <a:moveTo>
                  <a:pt x="11" y="41"/>
                </a:move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2" y="41"/>
                  <a:pt x="11" y="41"/>
                </a:cubicBezTo>
                <a:cubicBezTo>
                  <a:pt x="11" y="42"/>
                  <a:pt x="11" y="42"/>
                  <a:pt x="11" y="41"/>
                </a:cubicBezTo>
                <a:close/>
                <a:moveTo>
                  <a:pt x="12" y="43"/>
                </a:moveTo>
                <a:cubicBezTo>
                  <a:pt x="12" y="42"/>
                  <a:pt x="12" y="42"/>
                  <a:pt x="12" y="42"/>
                </a:cubicBezTo>
                <a:cubicBezTo>
                  <a:pt x="12" y="42"/>
                  <a:pt x="12" y="42"/>
                  <a:pt x="13" y="42"/>
                </a:cubicBezTo>
                <a:cubicBezTo>
                  <a:pt x="13" y="42"/>
                  <a:pt x="13" y="43"/>
                  <a:pt x="13" y="43"/>
                </a:cubicBezTo>
                <a:cubicBezTo>
                  <a:pt x="13" y="43"/>
                  <a:pt x="12" y="43"/>
                  <a:pt x="12" y="43"/>
                </a:cubicBezTo>
                <a:close/>
                <a:moveTo>
                  <a:pt x="14" y="44"/>
                </a:moveTo>
                <a:cubicBezTo>
                  <a:pt x="14" y="45"/>
                  <a:pt x="13" y="44"/>
                  <a:pt x="13" y="44"/>
                </a:cubicBezTo>
                <a:cubicBezTo>
                  <a:pt x="13" y="44"/>
                  <a:pt x="13" y="44"/>
                  <a:pt x="13" y="43"/>
                </a:cubicBezTo>
                <a:cubicBezTo>
                  <a:pt x="13" y="43"/>
                  <a:pt x="14" y="43"/>
                  <a:pt x="14" y="44"/>
                </a:cubicBezTo>
                <a:cubicBezTo>
                  <a:pt x="14" y="44"/>
                  <a:pt x="14" y="44"/>
                  <a:pt x="14" y="44"/>
                </a:cubicBezTo>
                <a:close/>
                <a:moveTo>
                  <a:pt x="15" y="46"/>
                </a:moveTo>
                <a:cubicBezTo>
                  <a:pt x="14" y="46"/>
                  <a:pt x="14" y="45"/>
                  <a:pt x="14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5" y="46"/>
                  <a:pt x="16" y="46"/>
                  <a:pt x="15" y="46"/>
                </a:cubicBezTo>
                <a:cubicBezTo>
                  <a:pt x="15" y="46"/>
                  <a:pt x="15" y="46"/>
                  <a:pt x="15" y="46"/>
                </a:cubicBezTo>
                <a:close/>
                <a:moveTo>
                  <a:pt x="17" y="47"/>
                </a:moveTo>
                <a:cubicBezTo>
                  <a:pt x="16" y="47"/>
                  <a:pt x="16" y="47"/>
                  <a:pt x="16" y="47"/>
                </a:cubicBezTo>
                <a:cubicBezTo>
                  <a:pt x="16" y="46"/>
                  <a:pt x="17" y="46"/>
                  <a:pt x="17" y="46"/>
                </a:cubicBezTo>
                <a:cubicBezTo>
                  <a:pt x="17" y="46"/>
                  <a:pt x="18" y="47"/>
                  <a:pt x="18" y="47"/>
                </a:cubicBezTo>
                <a:cubicBezTo>
                  <a:pt x="17" y="47"/>
                  <a:pt x="17" y="47"/>
                  <a:pt x="17" y="47"/>
                </a:cubicBezTo>
                <a:close/>
                <a:moveTo>
                  <a:pt x="19" y="48"/>
                </a:moveTo>
                <a:cubicBezTo>
                  <a:pt x="19" y="48"/>
                  <a:pt x="19" y="47"/>
                  <a:pt x="19" y="47"/>
                </a:cubicBezTo>
                <a:cubicBezTo>
                  <a:pt x="19" y="47"/>
                  <a:pt x="19" y="47"/>
                  <a:pt x="19" y="47"/>
                </a:cubicBezTo>
                <a:cubicBezTo>
                  <a:pt x="20" y="47"/>
                  <a:pt x="20" y="47"/>
                  <a:pt x="20" y="47"/>
                </a:cubicBezTo>
                <a:cubicBezTo>
                  <a:pt x="20" y="47"/>
                  <a:pt x="20" y="48"/>
                  <a:pt x="19" y="48"/>
                </a:cubicBezTo>
                <a:close/>
                <a:moveTo>
                  <a:pt x="22" y="47"/>
                </a:moveTo>
                <a:cubicBezTo>
                  <a:pt x="21" y="47"/>
                  <a:pt x="21" y="47"/>
                  <a:pt x="21" y="47"/>
                </a:cubicBezTo>
                <a:cubicBezTo>
                  <a:pt x="21" y="47"/>
                  <a:pt x="21" y="47"/>
                  <a:pt x="21" y="46"/>
                </a:cubicBezTo>
                <a:cubicBezTo>
                  <a:pt x="22" y="46"/>
                  <a:pt x="22" y="47"/>
                  <a:pt x="22" y="47"/>
                </a:cubicBezTo>
                <a:cubicBezTo>
                  <a:pt x="22" y="47"/>
                  <a:pt x="22" y="47"/>
                  <a:pt x="22" y="4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9" name="CuadroTexto 8">
            <a:hlinkClick r:id="rId3"/>
            <a:extLst>
              <a:ext uri="{FF2B5EF4-FFF2-40B4-BE49-F238E27FC236}">
                <a16:creationId xmlns:a16="http://schemas.microsoft.com/office/drawing/2014/main" id="{ACA01BA4-6366-01C6-97C2-4F56A8861077}"/>
              </a:ext>
            </a:extLst>
          </p:cNvPr>
          <p:cNvSpPr txBox="1"/>
          <p:nvPr/>
        </p:nvSpPr>
        <p:spPr>
          <a:xfrm>
            <a:off x="3134252" y="4907281"/>
            <a:ext cx="1748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i="1" dirty="0"/>
              <a:t>Enlace del API</a:t>
            </a:r>
          </a:p>
        </p:txBody>
      </p:sp>
      <p:sp>
        <p:nvSpPr>
          <p:cNvPr id="10" name="CuadroTexto 9">
            <a:hlinkClick r:id="rId4" action="ppaction://hlinkfile"/>
            <a:extLst>
              <a:ext uri="{FF2B5EF4-FFF2-40B4-BE49-F238E27FC236}">
                <a16:creationId xmlns:a16="http://schemas.microsoft.com/office/drawing/2014/main" id="{0280EAD1-229C-FBD8-0D24-363F0891FC34}"/>
              </a:ext>
            </a:extLst>
          </p:cNvPr>
          <p:cNvSpPr txBox="1"/>
          <p:nvPr/>
        </p:nvSpPr>
        <p:spPr>
          <a:xfrm>
            <a:off x="7308849" y="4907280"/>
            <a:ext cx="1991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i="1" dirty="0"/>
              <a:t>Enlace del interfaz web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E307945-38A9-2CE4-3E9B-9F6FAE0E6B6C}"/>
              </a:ext>
            </a:extLst>
          </p:cNvPr>
          <p:cNvSpPr txBox="1"/>
          <p:nvPr/>
        </p:nvSpPr>
        <p:spPr>
          <a:xfrm>
            <a:off x="1011041" y="5472067"/>
            <a:ext cx="1991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i="1" dirty="0" err="1"/>
              <a:t>Github</a:t>
            </a:r>
            <a:r>
              <a:rPr lang="es-PE" sz="1400" i="1" dirty="0"/>
              <a:t> de la solución (</a:t>
            </a:r>
            <a:r>
              <a:rPr lang="es-PE" sz="1400" i="1" dirty="0" err="1"/>
              <a:t>click</a:t>
            </a:r>
            <a:r>
              <a:rPr lang="es-PE" sz="1400" i="1" dirty="0"/>
              <a:t> en el ícono)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E5EC7F9-C1E4-9B66-5C79-1D5BBA5B3E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0241" y="1754390"/>
            <a:ext cx="3124636" cy="312463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34D530B-4F6E-35FE-0EC6-3730E41529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6959" y="1782480"/>
            <a:ext cx="3124800" cy="31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49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B0D2F3-FFBB-469C-593D-6B7DA7769569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Rossmann es la 2da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cadena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 farmacia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más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grande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Alemania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300E838-A14F-7FF8-23DF-36855706C063}"/>
              </a:ext>
            </a:extLst>
          </p:cNvPr>
          <p:cNvSpPr txBox="1"/>
          <p:nvPr/>
        </p:nvSpPr>
        <p:spPr>
          <a:xfrm>
            <a:off x="1558762" y="4479343"/>
            <a:ext cx="506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Se ubica en 7 países de Europa</a:t>
            </a:r>
          </a:p>
        </p:txBody>
      </p:sp>
      <p:pic>
        <p:nvPicPr>
          <p:cNvPr id="1026" name="Picture 2" descr="Rossmann | Shopping in a great atmosphere">
            <a:extLst>
              <a:ext uri="{FF2B5EF4-FFF2-40B4-BE49-F238E27FC236}">
                <a16:creationId xmlns:a16="http://schemas.microsoft.com/office/drawing/2014/main" id="{C1592B6C-0BD5-99D3-BF4D-F97B63434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132" y="1373873"/>
            <a:ext cx="2357761" cy="1326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95BFB64-9F12-8D1C-B58C-D535E350E5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79" t="-293" r="7770" b="2853"/>
          <a:stretch/>
        </p:blipFill>
        <p:spPr>
          <a:xfrm>
            <a:off x="6536925" y="1523953"/>
            <a:ext cx="5255580" cy="38671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7" name="Group 155">
            <a:extLst>
              <a:ext uri="{FF2B5EF4-FFF2-40B4-BE49-F238E27FC236}">
                <a16:creationId xmlns:a16="http://schemas.microsoft.com/office/drawing/2014/main" id="{1974D9C9-EFB4-FBD1-4CCD-4E3F318178C9}"/>
              </a:ext>
            </a:extLst>
          </p:cNvPr>
          <p:cNvGrpSpPr/>
          <p:nvPr/>
        </p:nvGrpSpPr>
        <p:grpSpPr>
          <a:xfrm>
            <a:off x="955485" y="2578895"/>
            <a:ext cx="397929" cy="401466"/>
            <a:chOff x="0" y="2706688"/>
            <a:chExt cx="357188" cy="360363"/>
          </a:xfrm>
          <a:solidFill>
            <a:srgbClr val="006699"/>
          </a:solidFill>
        </p:grpSpPr>
        <p:sp>
          <p:nvSpPr>
            <p:cNvPr id="8" name="Freeform 107">
              <a:extLst>
                <a:ext uri="{FF2B5EF4-FFF2-40B4-BE49-F238E27FC236}">
                  <a16:creationId xmlns:a16="http://schemas.microsoft.com/office/drawing/2014/main" id="{FF246B01-6BD5-6DBE-5136-37D7BB3F7B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2706688"/>
              <a:ext cx="357188" cy="360363"/>
            </a:xfrm>
            <a:custGeom>
              <a:avLst/>
              <a:gdLst/>
              <a:ahLst/>
              <a:cxnLst>
                <a:cxn ang="0">
                  <a:pos x="112" y="12"/>
                </a:cxn>
                <a:cxn ang="0">
                  <a:pos x="96" y="12"/>
                </a:cxn>
                <a:cxn ang="0">
                  <a:pos x="96" y="4"/>
                </a:cxn>
                <a:cxn ang="0">
                  <a:pos x="92" y="0"/>
                </a:cxn>
                <a:cxn ang="0">
                  <a:pos x="88" y="4"/>
                </a:cxn>
                <a:cxn ang="0">
                  <a:pos x="88" y="12"/>
                </a:cxn>
                <a:cxn ang="0">
                  <a:pos x="65" y="12"/>
                </a:cxn>
                <a:cxn ang="0">
                  <a:pos x="65" y="4"/>
                </a:cxn>
                <a:cxn ang="0">
                  <a:pos x="61" y="0"/>
                </a:cxn>
                <a:cxn ang="0">
                  <a:pos x="57" y="4"/>
                </a:cxn>
                <a:cxn ang="0">
                  <a:pos x="57" y="12"/>
                </a:cxn>
                <a:cxn ang="0">
                  <a:pos x="34" y="12"/>
                </a:cxn>
                <a:cxn ang="0">
                  <a:pos x="34" y="4"/>
                </a:cxn>
                <a:cxn ang="0">
                  <a:pos x="30" y="0"/>
                </a:cxn>
                <a:cxn ang="0">
                  <a:pos x="27" y="4"/>
                </a:cxn>
                <a:cxn ang="0">
                  <a:pos x="27" y="12"/>
                </a:cxn>
                <a:cxn ang="0">
                  <a:pos x="10" y="12"/>
                </a:cxn>
                <a:cxn ang="0">
                  <a:pos x="0" y="22"/>
                </a:cxn>
                <a:cxn ang="0">
                  <a:pos x="0" y="113"/>
                </a:cxn>
                <a:cxn ang="0">
                  <a:pos x="10" y="123"/>
                </a:cxn>
                <a:cxn ang="0">
                  <a:pos x="112" y="123"/>
                </a:cxn>
                <a:cxn ang="0">
                  <a:pos x="122" y="113"/>
                </a:cxn>
                <a:cxn ang="0">
                  <a:pos x="122" y="22"/>
                </a:cxn>
                <a:cxn ang="0">
                  <a:pos x="112" y="12"/>
                </a:cxn>
                <a:cxn ang="0">
                  <a:pos x="115" y="113"/>
                </a:cxn>
                <a:cxn ang="0">
                  <a:pos x="112" y="115"/>
                </a:cxn>
                <a:cxn ang="0">
                  <a:pos x="10" y="115"/>
                </a:cxn>
                <a:cxn ang="0">
                  <a:pos x="7" y="113"/>
                </a:cxn>
                <a:cxn ang="0">
                  <a:pos x="7" y="22"/>
                </a:cxn>
                <a:cxn ang="0">
                  <a:pos x="10" y="19"/>
                </a:cxn>
                <a:cxn ang="0">
                  <a:pos x="27" y="19"/>
                </a:cxn>
                <a:cxn ang="0">
                  <a:pos x="27" y="27"/>
                </a:cxn>
                <a:cxn ang="0">
                  <a:pos x="30" y="31"/>
                </a:cxn>
                <a:cxn ang="0">
                  <a:pos x="34" y="27"/>
                </a:cxn>
                <a:cxn ang="0">
                  <a:pos x="34" y="19"/>
                </a:cxn>
                <a:cxn ang="0">
                  <a:pos x="57" y="19"/>
                </a:cxn>
                <a:cxn ang="0">
                  <a:pos x="57" y="27"/>
                </a:cxn>
                <a:cxn ang="0">
                  <a:pos x="61" y="31"/>
                </a:cxn>
                <a:cxn ang="0">
                  <a:pos x="65" y="27"/>
                </a:cxn>
                <a:cxn ang="0">
                  <a:pos x="65" y="19"/>
                </a:cxn>
                <a:cxn ang="0">
                  <a:pos x="88" y="19"/>
                </a:cxn>
                <a:cxn ang="0">
                  <a:pos x="88" y="27"/>
                </a:cxn>
                <a:cxn ang="0">
                  <a:pos x="92" y="31"/>
                </a:cxn>
                <a:cxn ang="0">
                  <a:pos x="96" y="27"/>
                </a:cxn>
                <a:cxn ang="0">
                  <a:pos x="96" y="19"/>
                </a:cxn>
                <a:cxn ang="0">
                  <a:pos x="112" y="19"/>
                </a:cxn>
                <a:cxn ang="0">
                  <a:pos x="115" y="22"/>
                </a:cxn>
                <a:cxn ang="0">
                  <a:pos x="115" y="113"/>
                </a:cxn>
                <a:cxn ang="0">
                  <a:pos x="115" y="113"/>
                </a:cxn>
                <a:cxn ang="0">
                  <a:pos x="115" y="113"/>
                </a:cxn>
              </a:cxnLst>
              <a:rect l="0" t="0" r="r" b="b"/>
              <a:pathLst>
                <a:path w="122" h="123">
                  <a:moveTo>
                    <a:pt x="112" y="12"/>
                  </a:moveTo>
                  <a:cubicBezTo>
                    <a:pt x="96" y="12"/>
                    <a:pt x="96" y="12"/>
                    <a:pt x="96" y="12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2"/>
                    <a:pt x="94" y="0"/>
                    <a:pt x="92" y="0"/>
                  </a:cubicBezTo>
                  <a:cubicBezTo>
                    <a:pt x="90" y="0"/>
                    <a:pt x="88" y="2"/>
                    <a:pt x="88" y="4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2"/>
                    <a:pt x="63" y="0"/>
                    <a:pt x="61" y="0"/>
                  </a:cubicBezTo>
                  <a:cubicBezTo>
                    <a:pt x="59" y="0"/>
                    <a:pt x="57" y="2"/>
                    <a:pt x="57" y="4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2"/>
                    <a:pt x="32" y="0"/>
                    <a:pt x="30" y="0"/>
                  </a:cubicBezTo>
                  <a:cubicBezTo>
                    <a:pt x="28" y="0"/>
                    <a:pt x="27" y="2"/>
                    <a:pt x="27" y="4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4" y="12"/>
                    <a:pt x="0" y="16"/>
                    <a:pt x="0" y="22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8"/>
                    <a:pt x="4" y="123"/>
                    <a:pt x="10" y="123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18" y="123"/>
                    <a:pt x="122" y="118"/>
                    <a:pt x="122" y="113"/>
                  </a:cubicBezTo>
                  <a:cubicBezTo>
                    <a:pt x="122" y="22"/>
                    <a:pt x="122" y="22"/>
                    <a:pt x="122" y="22"/>
                  </a:cubicBezTo>
                  <a:cubicBezTo>
                    <a:pt x="122" y="16"/>
                    <a:pt x="118" y="12"/>
                    <a:pt x="112" y="12"/>
                  </a:cubicBezTo>
                  <a:close/>
                  <a:moveTo>
                    <a:pt x="115" y="113"/>
                  </a:moveTo>
                  <a:cubicBezTo>
                    <a:pt x="115" y="114"/>
                    <a:pt x="114" y="115"/>
                    <a:pt x="112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7" y="114"/>
                    <a:pt x="7" y="11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0"/>
                    <a:pt x="9" y="19"/>
                    <a:pt x="10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9"/>
                    <a:pt x="28" y="31"/>
                    <a:pt x="30" y="31"/>
                  </a:cubicBezTo>
                  <a:cubicBezTo>
                    <a:pt x="32" y="31"/>
                    <a:pt x="34" y="29"/>
                    <a:pt x="34" y="27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9"/>
                    <a:pt x="59" y="31"/>
                    <a:pt x="61" y="31"/>
                  </a:cubicBezTo>
                  <a:cubicBezTo>
                    <a:pt x="63" y="31"/>
                    <a:pt x="65" y="29"/>
                    <a:pt x="65" y="27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88" y="29"/>
                    <a:pt x="90" y="31"/>
                    <a:pt x="92" y="31"/>
                  </a:cubicBezTo>
                  <a:cubicBezTo>
                    <a:pt x="94" y="31"/>
                    <a:pt x="96" y="29"/>
                    <a:pt x="96" y="27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5" y="20"/>
                    <a:pt x="115" y="22"/>
                  </a:cubicBezTo>
                  <a:lnTo>
                    <a:pt x="115" y="113"/>
                  </a:lnTo>
                  <a:close/>
                  <a:moveTo>
                    <a:pt x="115" y="113"/>
                  </a:moveTo>
                  <a:cubicBezTo>
                    <a:pt x="115" y="113"/>
                    <a:pt x="115" y="113"/>
                    <a:pt x="115" y="11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9" name="Rectangle 108">
              <a:extLst>
                <a:ext uri="{FF2B5EF4-FFF2-40B4-BE49-F238E27FC236}">
                  <a16:creationId xmlns:a16="http://schemas.microsoft.com/office/drawing/2014/main" id="{BDA44A91-190A-403D-76CD-3636CB72CD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75" y="2841626"/>
              <a:ext cx="42863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0" name="Rectangle 109">
              <a:extLst>
                <a:ext uri="{FF2B5EF4-FFF2-40B4-BE49-F238E27FC236}">
                  <a16:creationId xmlns:a16="http://schemas.microsoft.com/office/drawing/2014/main" id="{5CD6693F-BFD1-7514-6691-2A376EE18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75" y="2897188"/>
              <a:ext cx="42863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1" name="Rectangle 110">
              <a:extLst>
                <a:ext uri="{FF2B5EF4-FFF2-40B4-BE49-F238E27FC236}">
                  <a16:creationId xmlns:a16="http://schemas.microsoft.com/office/drawing/2014/main" id="{2A7F7AFF-7158-1A09-896A-2C66F746AF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75" y="2955926"/>
              <a:ext cx="42863" cy="317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2" name="Rectangle 111">
              <a:extLst>
                <a:ext uri="{FF2B5EF4-FFF2-40B4-BE49-F238E27FC236}">
                  <a16:creationId xmlns:a16="http://schemas.microsoft.com/office/drawing/2014/main" id="{B12A7C87-918E-E5A2-9DC6-A6BDD8C4C7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" y="2955926"/>
              <a:ext cx="46038" cy="317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3" name="Rectangle 112">
              <a:extLst>
                <a:ext uri="{FF2B5EF4-FFF2-40B4-BE49-F238E27FC236}">
                  <a16:creationId xmlns:a16="http://schemas.microsoft.com/office/drawing/2014/main" id="{655435A7-9059-922D-3378-AE7E2C611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" y="2897188"/>
              <a:ext cx="46038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4" name="Rectangle 113">
              <a:extLst>
                <a:ext uri="{FF2B5EF4-FFF2-40B4-BE49-F238E27FC236}">
                  <a16:creationId xmlns:a16="http://schemas.microsoft.com/office/drawing/2014/main" id="{6D5FC24F-EF86-1DCF-1B53-7967D9DB79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" y="2841626"/>
              <a:ext cx="46038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" name="Rectangle 114">
              <a:extLst>
                <a:ext uri="{FF2B5EF4-FFF2-40B4-BE49-F238E27FC236}">
                  <a16:creationId xmlns:a16="http://schemas.microsoft.com/office/drawing/2014/main" id="{5F165195-4B53-7AA1-6DAE-72D5642931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363" y="2955926"/>
              <a:ext cx="47625" cy="317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6" name="Rectangle 115">
              <a:extLst>
                <a:ext uri="{FF2B5EF4-FFF2-40B4-BE49-F238E27FC236}">
                  <a16:creationId xmlns:a16="http://schemas.microsoft.com/office/drawing/2014/main" id="{0DB1F997-2324-DD3E-D3B4-969119C8CC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363" y="2897188"/>
              <a:ext cx="47625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" name="Rectangle 116">
              <a:extLst>
                <a:ext uri="{FF2B5EF4-FFF2-40B4-BE49-F238E27FC236}">
                  <a16:creationId xmlns:a16="http://schemas.microsoft.com/office/drawing/2014/main" id="{A112C92F-BB23-5417-A69B-EB0CD83465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363" y="2841626"/>
              <a:ext cx="47625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8" name="Group 179">
            <a:extLst>
              <a:ext uri="{FF2B5EF4-FFF2-40B4-BE49-F238E27FC236}">
                <a16:creationId xmlns:a16="http://schemas.microsoft.com/office/drawing/2014/main" id="{51C28D6D-B839-7349-0FD1-69619763818F}"/>
              </a:ext>
            </a:extLst>
          </p:cNvPr>
          <p:cNvGrpSpPr/>
          <p:nvPr/>
        </p:nvGrpSpPr>
        <p:grpSpPr>
          <a:xfrm>
            <a:off x="952849" y="4433086"/>
            <a:ext cx="403200" cy="403200"/>
            <a:chOff x="7192963" y="2706688"/>
            <a:chExt cx="268288" cy="360363"/>
          </a:xfrm>
          <a:solidFill>
            <a:srgbClr val="006699"/>
          </a:solidFill>
        </p:grpSpPr>
        <p:sp>
          <p:nvSpPr>
            <p:cNvPr id="19" name="Freeform 141">
              <a:extLst>
                <a:ext uri="{FF2B5EF4-FFF2-40B4-BE49-F238E27FC236}">
                  <a16:creationId xmlns:a16="http://schemas.microsoft.com/office/drawing/2014/main" id="{F9BAE89A-CCCF-F2F4-80D8-E107FF31B2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59638" y="2771776"/>
              <a:ext cx="134938" cy="134938"/>
            </a:xfrm>
            <a:custGeom>
              <a:avLst/>
              <a:gdLst/>
              <a:ahLst/>
              <a:cxnLst>
                <a:cxn ang="0">
                  <a:pos x="23" y="46"/>
                </a:cxn>
                <a:cxn ang="0">
                  <a:pos x="46" y="23"/>
                </a:cxn>
                <a:cxn ang="0">
                  <a:pos x="23" y="0"/>
                </a:cxn>
                <a:cxn ang="0">
                  <a:pos x="0" y="23"/>
                </a:cxn>
                <a:cxn ang="0">
                  <a:pos x="23" y="46"/>
                </a:cxn>
                <a:cxn ang="0">
                  <a:pos x="23" y="4"/>
                </a:cxn>
                <a:cxn ang="0">
                  <a:pos x="42" y="23"/>
                </a:cxn>
                <a:cxn ang="0">
                  <a:pos x="23" y="42"/>
                </a:cxn>
                <a:cxn ang="0">
                  <a:pos x="4" y="23"/>
                </a:cxn>
                <a:cxn ang="0">
                  <a:pos x="23" y="4"/>
                </a:cxn>
                <a:cxn ang="0">
                  <a:pos x="23" y="4"/>
                </a:cxn>
                <a:cxn ang="0">
                  <a:pos x="23" y="4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35" y="46"/>
                    <a:pt x="46" y="36"/>
                    <a:pt x="46" y="23"/>
                  </a:cubicBezTo>
                  <a:cubicBezTo>
                    <a:pt x="46" y="11"/>
                    <a:pt x="35" y="0"/>
                    <a:pt x="23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6"/>
                    <a:pt x="10" y="46"/>
                    <a:pt x="23" y="46"/>
                  </a:cubicBezTo>
                  <a:close/>
                  <a:moveTo>
                    <a:pt x="23" y="4"/>
                  </a:moveTo>
                  <a:cubicBezTo>
                    <a:pt x="33" y="4"/>
                    <a:pt x="42" y="13"/>
                    <a:pt x="42" y="23"/>
                  </a:cubicBezTo>
                  <a:cubicBezTo>
                    <a:pt x="42" y="34"/>
                    <a:pt x="33" y="42"/>
                    <a:pt x="23" y="42"/>
                  </a:cubicBezTo>
                  <a:cubicBezTo>
                    <a:pt x="12" y="42"/>
                    <a:pt x="4" y="34"/>
                    <a:pt x="4" y="23"/>
                  </a:cubicBezTo>
                  <a:cubicBezTo>
                    <a:pt x="4" y="13"/>
                    <a:pt x="12" y="4"/>
                    <a:pt x="23" y="4"/>
                  </a:cubicBezTo>
                  <a:close/>
                  <a:moveTo>
                    <a:pt x="23" y="4"/>
                  </a:moveTo>
                  <a:cubicBezTo>
                    <a:pt x="23" y="4"/>
                    <a:pt x="23" y="4"/>
                    <a:pt x="23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0" name="Freeform 142">
              <a:extLst>
                <a:ext uri="{FF2B5EF4-FFF2-40B4-BE49-F238E27FC236}">
                  <a16:creationId xmlns:a16="http://schemas.microsoft.com/office/drawing/2014/main" id="{4F9996E3-91AE-3AA5-592A-920A737CF6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2963" y="2706688"/>
              <a:ext cx="268288" cy="360363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0" y="46"/>
                </a:cxn>
                <a:cxn ang="0">
                  <a:pos x="40" y="120"/>
                </a:cxn>
                <a:cxn ang="0">
                  <a:pos x="46" y="123"/>
                </a:cxn>
                <a:cxn ang="0">
                  <a:pos x="46" y="123"/>
                </a:cxn>
                <a:cxn ang="0">
                  <a:pos x="52" y="120"/>
                </a:cxn>
                <a:cxn ang="0">
                  <a:pos x="92" y="46"/>
                </a:cxn>
                <a:cxn ang="0">
                  <a:pos x="46" y="0"/>
                </a:cxn>
                <a:cxn ang="0">
                  <a:pos x="46" y="115"/>
                </a:cxn>
                <a:cxn ang="0">
                  <a:pos x="46" y="115"/>
                </a:cxn>
                <a:cxn ang="0">
                  <a:pos x="45" y="115"/>
                </a:cxn>
                <a:cxn ang="0">
                  <a:pos x="7" y="46"/>
                </a:cxn>
                <a:cxn ang="0">
                  <a:pos x="46" y="8"/>
                </a:cxn>
                <a:cxn ang="0">
                  <a:pos x="84" y="46"/>
                </a:cxn>
                <a:cxn ang="0">
                  <a:pos x="46" y="115"/>
                </a:cxn>
                <a:cxn ang="0">
                  <a:pos x="46" y="115"/>
                </a:cxn>
                <a:cxn ang="0">
                  <a:pos x="46" y="115"/>
                </a:cxn>
              </a:cxnLst>
              <a:rect l="0" t="0" r="r" b="b"/>
              <a:pathLst>
                <a:path w="92" h="123">
                  <a:moveTo>
                    <a:pt x="46" y="0"/>
                  </a:moveTo>
                  <a:cubicBezTo>
                    <a:pt x="20" y="0"/>
                    <a:pt x="0" y="21"/>
                    <a:pt x="0" y="46"/>
                  </a:cubicBezTo>
                  <a:cubicBezTo>
                    <a:pt x="0" y="73"/>
                    <a:pt x="23" y="101"/>
                    <a:pt x="40" y="120"/>
                  </a:cubicBezTo>
                  <a:cubicBezTo>
                    <a:pt x="40" y="120"/>
                    <a:pt x="42" y="123"/>
                    <a:pt x="46" y="123"/>
                  </a:cubicBezTo>
                  <a:cubicBezTo>
                    <a:pt x="46" y="123"/>
                    <a:pt x="46" y="123"/>
                    <a:pt x="46" y="123"/>
                  </a:cubicBezTo>
                  <a:cubicBezTo>
                    <a:pt x="49" y="123"/>
                    <a:pt x="52" y="120"/>
                    <a:pt x="52" y="120"/>
                  </a:cubicBezTo>
                  <a:cubicBezTo>
                    <a:pt x="69" y="101"/>
                    <a:pt x="92" y="73"/>
                    <a:pt x="92" y="46"/>
                  </a:cubicBezTo>
                  <a:cubicBezTo>
                    <a:pt x="92" y="21"/>
                    <a:pt x="71" y="0"/>
                    <a:pt x="46" y="0"/>
                  </a:cubicBezTo>
                  <a:close/>
                  <a:moveTo>
                    <a:pt x="46" y="115"/>
                  </a:moveTo>
                  <a:cubicBezTo>
                    <a:pt x="46" y="115"/>
                    <a:pt x="46" y="115"/>
                    <a:pt x="46" y="115"/>
                  </a:cubicBezTo>
                  <a:cubicBezTo>
                    <a:pt x="46" y="115"/>
                    <a:pt x="45" y="115"/>
                    <a:pt x="45" y="115"/>
                  </a:cubicBezTo>
                  <a:cubicBezTo>
                    <a:pt x="31" y="98"/>
                    <a:pt x="7" y="71"/>
                    <a:pt x="7" y="46"/>
                  </a:cubicBezTo>
                  <a:cubicBezTo>
                    <a:pt x="7" y="25"/>
                    <a:pt x="25" y="8"/>
                    <a:pt x="46" y="8"/>
                  </a:cubicBezTo>
                  <a:cubicBezTo>
                    <a:pt x="67" y="8"/>
                    <a:pt x="84" y="25"/>
                    <a:pt x="84" y="46"/>
                  </a:cubicBezTo>
                  <a:cubicBezTo>
                    <a:pt x="84" y="71"/>
                    <a:pt x="60" y="98"/>
                    <a:pt x="46" y="115"/>
                  </a:cubicBezTo>
                  <a:close/>
                  <a:moveTo>
                    <a:pt x="46" y="115"/>
                  </a:moveTo>
                  <a:cubicBezTo>
                    <a:pt x="46" y="115"/>
                    <a:pt x="46" y="115"/>
                    <a:pt x="46" y="1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24" name="Freeform 223">
            <a:extLst>
              <a:ext uri="{FF2B5EF4-FFF2-40B4-BE49-F238E27FC236}">
                <a16:creationId xmlns:a16="http://schemas.microsoft.com/office/drawing/2014/main" id="{DF2673E8-6BDB-D545-4400-860BBB4EAE79}"/>
              </a:ext>
            </a:extLst>
          </p:cNvPr>
          <p:cNvSpPr>
            <a:spLocks noEditPoints="1"/>
          </p:cNvSpPr>
          <p:nvPr/>
        </p:nvSpPr>
        <p:spPr bwMode="auto">
          <a:xfrm>
            <a:off x="952849" y="3814445"/>
            <a:ext cx="403200" cy="403200"/>
          </a:xfrm>
          <a:custGeom>
            <a:avLst/>
            <a:gdLst>
              <a:gd name="T0" fmla="*/ 2147483646 w 68"/>
              <a:gd name="T1" fmla="*/ 2147483646 h 58"/>
              <a:gd name="T2" fmla="*/ 2147483646 w 68"/>
              <a:gd name="T3" fmla="*/ 2147483646 h 58"/>
              <a:gd name="T4" fmla="*/ 0 w 68"/>
              <a:gd name="T5" fmla="*/ 2147483646 h 58"/>
              <a:gd name="T6" fmla="*/ 0 w 68"/>
              <a:gd name="T7" fmla="*/ 2147483646 h 58"/>
              <a:gd name="T8" fmla="*/ 2147483646 w 68"/>
              <a:gd name="T9" fmla="*/ 2147483646 h 58"/>
              <a:gd name="T10" fmla="*/ 2147483646 w 68"/>
              <a:gd name="T11" fmla="*/ 2147483646 h 58"/>
              <a:gd name="T12" fmla="*/ 2147483646 w 68"/>
              <a:gd name="T13" fmla="*/ 2147483646 h 58"/>
              <a:gd name="T14" fmla="*/ 2147483646 w 68"/>
              <a:gd name="T15" fmla="*/ 2147483646 h 58"/>
              <a:gd name="T16" fmla="*/ 2147483646 w 68"/>
              <a:gd name="T17" fmla="*/ 2147483646 h 58"/>
              <a:gd name="T18" fmla="*/ 2147483646 w 68"/>
              <a:gd name="T19" fmla="*/ 2147483646 h 58"/>
              <a:gd name="T20" fmla="*/ 2147483646 w 68"/>
              <a:gd name="T21" fmla="*/ 2147483646 h 58"/>
              <a:gd name="T22" fmla="*/ 2147483646 w 68"/>
              <a:gd name="T23" fmla="*/ 2147483646 h 58"/>
              <a:gd name="T24" fmla="*/ 2147483646 w 68"/>
              <a:gd name="T25" fmla="*/ 0 h 58"/>
              <a:gd name="T26" fmla="*/ 2147483646 w 68"/>
              <a:gd name="T27" fmla="*/ 0 h 58"/>
              <a:gd name="T28" fmla="*/ 2147483646 w 68"/>
              <a:gd name="T29" fmla="*/ 2147483646 h 58"/>
              <a:gd name="T30" fmla="*/ 2147483646 w 68"/>
              <a:gd name="T31" fmla="*/ 2147483646 h 58"/>
              <a:gd name="T32" fmla="*/ 2147483646 w 68"/>
              <a:gd name="T33" fmla="*/ 2147483646 h 58"/>
              <a:gd name="T34" fmla="*/ 2147483646 w 68"/>
              <a:gd name="T35" fmla="*/ 2147483646 h 58"/>
              <a:gd name="T36" fmla="*/ 2147483646 w 68"/>
              <a:gd name="T37" fmla="*/ 2147483646 h 58"/>
              <a:gd name="T38" fmla="*/ 2147483646 w 68"/>
              <a:gd name="T39" fmla="*/ 2147483646 h 58"/>
              <a:gd name="T40" fmla="*/ 2147483646 w 68"/>
              <a:gd name="T41" fmla="*/ 2147483646 h 58"/>
              <a:gd name="T42" fmla="*/ 2147483646 w 68"/>
              <a:gd name="T43" fmla="*/ 2147483646 h 58"/>
              <a:gd name="T44" fmla="*/ 2147483646 w 68"/>
              <a:gd name="T45" fmla="*/ 2147483646 h 58"/>
              <a:gd name="T46" fmla="*/ 2147483646 w 68"/>
              <a:gd name="T47" fmla="*/ 2147483646 h 58"/>
              <a:gd name="T48" fmla="*/ 2147483646 w 68"/>
              <a:gd name="T49" fmla="*/ 2147483646 h 58"/>
              <a:gd name="T50" fmla="*/ 2147483646 w 68"/>
              <a:gd name="T51" fmla="*/ 2147483646 h 58"/>
              <a:gd name="T52" fmla="*/ 2147483646 w 68"/>
              <a:gd name="T53" fmla="*/ 2147483646 h 58"/>
              <a:gd name="T54" fmla="*/ 2147483646 w 68"/>
              <a:gd name="T55" fmla="*/ 2147483646 h 58"/>
              <a:gd name="T56" fmla="*/ 2147483646 w 68"/>
              <a:gd name="T57" fmla="*/ 2147483646 h 58"/>
              <a:gd name="T58" fmla="*/ 2147483646 w 68"/>
              <a:gd name="T59" fmla="*/ 2147483646 h 58"/>
              <a:gd name="T60" fmla="*/ 2147483646 w 68"/>
              <a:gd name="T61" fmla="*/ 2147483646 h 58"/>
              <a:gd name="T62" fmla="*/ 2147483646 w 68"/>
              <a:gd name="T63" fmla="*/ 2147483646 h 58"/>
              <a:gd name="T64" fmla="*/ 2147483646 w 68"/>
              <a:gd name="T65" fmla="*/ 2147483646 h 58"/>
              <a:gd name="T66" fmla="*/ 2147483646 w 68"/>
              <a:gd name="T67" fmla="*/ 2147483646 h 58"/>
              <a:gd name="T68" fmla="*/ 2147483646 w 68"/>
              <a:gd name="T69" fmla="*/ 2147483646 h 58"/>
              <a:gd name="T70" fmla="*/ 2147483646 w 68"/>
              <a:gd name="T71" fmla="*/ 2147483646 h 58"/>
              <a:gd name="T72" fmla="*/ 2147483646 w 68"/>
              <a:gd name="T73" fmla="*/ 2147483646 h 58"/>
              <a:gd name="T74" fmla="*/ 2147483646 w 68"/>
              <a:gd name="T75" fmla="*/ 2147483646 h 58"/>
              <a:gd name="T76" fmla="*/ 2147483646 w 68"/>
              <a:gd name="T77" fmla="*/ 2147483646 h 58"/>
              <a:gd name="T78" fmla="*/ 2147483646 w 68"/>
              <a:gd name="T79" fmla="*/ 2147483646 h 58"/>
              <a:gd name="T80" fmla="*/ 2147483646 w 68"/>
              <a:gd name="T81" fmla="*/ 2147483646 h 58"/>
              <a:gd name="T82" fmla="*/ 2147483646 w 68"/>
              <a:gd name="T83" fmla="*/ 2147483646 h 58"/>
              <a:gd name="T84" fmla="*/ 2147483646 w 68"/>
              <a:gd name="T85" fmla="*/ 2147483646 h 58"/>
              <a:gd name="T86" fmla="*/ 2147483646 w 68"/>
              <a:gd name="T87" fmla="*/ 2147483646 h 58"/>
              <a:gd name="T88" fmla="*/ 2147483646 w 68"/>
              <a:gd name="T89" fmla="*/ 2147483646 h 58"/>
              <a:gd name="T90" fmla="*/ 2147483646 w 68"/>
              <a:gd name="T91" fmla="*/ 2147483646 h 58"/>
              <a:gd name="T92" fmla="*/ 2147483646 w 68"/>
              <a:gd name="T93" fmla="*/ 2147483646 h 58"/>
              <a:gd name="T94" fmla="*/ 2147483646 w 68"/>
              <a:gd name="T95" fmla="*/ 2147483646 h 58"/>
              <a:gd name="T96" fmla="*/ 2147483646 w 68"/>
              <a:gd name="T97" fmla="*/ 2147483646 h 58"/>
              <a:gd name="T98" fmla="*/ 2147483646 w 68"/>
              <a:gd name="T99" fmla="*/ 2147483646 h 58"/>
              <a:gd name="T100" fmla="*/ 2147483646 w 68"/>
              <a:gd name="T101" fmla="*/ 2147483646 h 58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68" h="58">
                <a:moveTo>
                  <a:pt x="10" y="58"/>
                </a:moveTo>
                <a:cubicBezTo>
                  <a:pt x="9" y="58"/>
                  <a:pt x="9" y="58"/>
                  <a:pt x="9" y="58"/>
                </a:cubicBezTo>
                <a:cubicBezTo>
                  <a:pt x="4" y="58"/>
                  <a:pt x="0" y="54"/>
                  <a:pt x="0" y="49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3"/>
                  <a:pt x="4" y="9"/>
                  <a:pt x="9" y="9"/>
                </a:cubicBezTo>
                <a:cubicBezTo>
                  <a:pt x="10" y="9"/>
                  <a:pt x="10" y="9"/>
                  <a:pt x="10" y="9"/>
                </a:cubicBezTo>
                <a:lnTo>
                  <a:pt x="10" y="58"/>
                </a:lnTo>
                <a:close/>
                <a:moveTo>
                  <a:pt x="55" y="58"/>
                </a:moveTo>
                <a:cubicBezTo>
                  <a:pt x="14" y="58"/>
                  <a:pt x="14" y="58"/>
                  <a:pt x="14" y="58"/>
                </a:cubicBezTo>
                <a:cubicBezTo>
                  <a:pt x="14" y="9"/>
                  <a:pt x="14" y="9"/>
                  <a:pt x="14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20" y="3"/>
                  <a:pt x="20" y="3"/>
                  <a:pt x="20" y="3"/>
                </a:cubicBezTo>
                <a:cubicBezTo>
                  <a:pt x="20" y="1"/>
                  <a:pt x="22" y="0"/>
                  <a:pt x="2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9"/>
                  <a:pt x="49" y="9"/>
                  <a:pt x="49" y="9"/>
                </a:cubicBezTo>
                <a:cubicBezTo>
                  <a:pt x="55" y="9"/>
                  <a:pt x="55" y="9"/>
                  <a:pt x="55" y="9"/>
                </a:cubicBezTo>
                <a:lnTo>
                  <a:pt x="55" y="58"/>
                </a:lnTo>
                <a:close/>
                <a:moveTo>
                  <a:pt x="49" y="30"/>
                </a:moveTo>
                <a:cubicBezTo>
                  <a:pt x="49" y="29"/>
                  <a:pt x="49" y="29"/>
                  <a:pt x="4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39" y="20"/>
                  <a:pt x="39" y="20"/>
                  <a:pt x="39" y="20"/>
                </a:cubicBezTo>
                <a:cubicBezTo>
                  <a:pt x="39" y="20"/>
                  <a:pt x="39" y="19"/>
                  <a:pt x="38" y="19"/>
                </a:cubicBezTo>
                <a:cubicBezTo>
                  <a:pt x="31" y="19"/>
                  <a:pt x="31" y="19"/>
                  <a:pt x="31" y="19"/>
                </a:cubicBezTo>
                <a:cubicBezTo>
                  <a:pt x="30" y="19"/>
                  <a:pt x="30" y="20"/>
                  <a:pt x="30" y="20"/>
                </a:cubicBezTo>
                <a:cubicBezTo>
                  <a:pt x="30" y="29"/>
                  <a:pt x="30" y="29"/>
                  <a:pt x="30" y="29"/>
                </a:cubicBezTo>
                <a:cubicBezTo>
                  <a:pt x="21" y="29"/>
                  <a:pt x="21" y="29"/>
                  <a:pt x="21" y="29"/>
                </a:cubicBezTo>
                <a:cubicBezTo>
                  <a:pt x="20" y="29"/>
                  <a:pt x="20" y="29"/>
                  <a:pt x="20" y="30"/>
                </a:cubicBezTo>
                <a:cubicBezTo>
                  <a:pt x="20" y="37"/>
                  <a:pt x="20" y="37"/>
                  <a:pt x="20" y="37"/>
                </a:cubicBezTo>
                <a:cubicBezTo>
                  <a:pt x="20" y="38"/>
                  <a:pt x="20" y="38"/>
                  <a:pt x="21" y="38"/>
                </a:cubicBezTo>
                <a:cubicBezTo>
                  <a:pt x="30" y="38"/>
                  <a:pt x="30" y="38"/>
                  <a:pt x="30" y="38"/>
                </a:cubicBezTo>
                <a:cubicBezTo>
                  <a:pt x="30" y="47"/>
                  <a:pt x="30" y="47"/>
                  <a:pt x="30" y="47"/>
                </a:cubicBezTo>
                <a:cubicBezTo>
                  <a:pt x="30" y="48"/>
                  <a:pt x="30" y="48"/>
                  <a:pt x="31" y="48"/>
                </a:cubicBezTo>
                <a:cubicBezTo>
                  <a:pt x="38" y="48"/>
                  <a:pt x="38" y="48"/>
                  <a:pt x="38" y="48"/>
                </a:cubicBezTo>
                <a:cubicBezTo>
                  <a:pt x="39" y="48"/>
                  <a:pt x="39" y="48"/>
                  <a:pt x="39" y="47"/>
                </a:cubicBezTo>
                <a:cubicBezTo>
                  <a:pt x="39" y="38"/>
                  <a:pt x="39" y="38"/>
                  <a:pt x="39" y="38"/>
                </a:cubicBezTo>
                <a:cubicBezTo>
                  <a:pt x="48" y="38"/>
                  <a:pt x="48" y="38"/>
                  <a:pt x="48" y="38"/>
                </a:cubicBezTo>
                <a:cubicBezTo>
                  <a:pt x="49" y="38"/>
                  <a:pt x="49" y="38"/>
                  <a:pt x="49" y="37"/>
                </a:cubicBezTo>
                <a:lnTo>
                  <a:pt x="49" y="30"/>
                </a:lnTo>
                <a:close/>
                <a:moveTo>
                  <a:pt x="44" y="9"/>
                </a:moveTo>
                <a:cubicBezTo>
                  <a:pt x="44" y="4"/>
                  <a:pt x="44" y="4"/>
                  <a:pt x="44" y="4"/>
                </a:cubicBezTo>
                <a:cubicBezTo>
                  <a:pt x="25" y="4"/>
                  <a:pt x="25" y="4"/>
                  <a:pt x="25" y="4"/>
                </a:cubicBezTo>
                <a:cubicBezTo>
                  <a:pt x="25" y="9"/>
                  <a:pt x="25" y="9"/>
                  <a:pt x="25" y="9"/>
                </a:cubicBezTo>
                <a:lnTo>
                  <a:pt x="44" y="9"/>
                </a:lnTo>
                <a:close/>
                <a:moveTo>
                  <a:pt x="68" y="49"/>
                </a:moveTo>
                <a:cubicBezTo>
                  <a:pt x="68" y="54"/>
                  <a:pt x="65" y="58"/>
                  <a:pt x="60" y="58"/>
                </a:cubicBezTo>
                <a:cubicBezTo>
                  <a:pt x="59" y="58"/>
                  <a:pt x="59" y="58"/>
                  <a:pt x="59" y="58"/>
                </a:cubicBezTo>
                <a:cubicBezTo>
                  <a:pt x="59" y="9"/>
                  <a:pt x="59" y="9"/>
                  <a:pt x="59" y="9"/>
                </a:cubicBezTo>
                <a:cubicBezTo>
                  <a:pt x="60" y="9"/>
                  <a:pt x="60" y="9"/>
                  <a:pt x="60" y="9"/>
                </a:cubicBezTo>
                <a:cubicBezTo>
                  <a:pt x="65" y="9"/>
                  <a:pt x="68" y="13"/>
                  <a:pt x="68" y="18"/>
                </a:cubicBezTo>
                <a:lnTo>
                  <a:pt x="68" y="49"/>
                </a:lnTo>
                <a:close/>
              </a:path>
            </a:pathLst>
          </a:custGeom>
          <a:solidFill>
            <a:srgbClr val="006699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CEBBCFB5-6404-FDAF-5141-773252A45442}"/>
              </a:ext>
            </a:extLst>
          </p:cNvPr>
          <p:cNvSpPr txBox="1"/>
          <p:nvPr/>
        </p:nvSpPr>
        <p:spPr>
          <a:xfrm>
            <a:off x="1558762" y="2592196"/>
            <a:ext cx="506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Fundado en 1972 por </a:t>
            </a:r>
            <a:r>
              <a:rPr lang="es-PE" dirty="0" err="1"/>
              <a:t>Dirk</a:t>
            </a:r>
            <a:r>
              <a:rPr lang="es-PE" dirty="0"/>
              <a:t> Rossmann</a:t>
            </a:r>
          </a:p>
        </p:txBody>
      </p:sp>
      <p:grpSp>
        <p:nvGrpSpPr>
          <p:cNvPr id="26" name="Group 301">
            <a:extLst>
              <a:ext uri="{FF2B5EF4-FFF2-40B4-BE49-F238E27FC236}">
                <a16:creationId xmlns:a16="http://schemas.microsoft.com/office/drawing/2014/main" id="{71EBFE2B-4DA6-4EB5-F6B9-1E16F66E1B52}"/>
              </a:ext>
            </a:extLst>
          </p:cNvPr>
          <p:cNvGrpSpPr/>
          <p:nvPr/>
        </p:nvGrpSpPr>
        <p:grpSpPr>
          <a:xfrm>
            <a:off x="952849" y="3195803"/>
            <a:ext cx="403200" cy="403200"/>
            <a:chOff x="2046288" y="3759200"/>
            <a:chExt cx="296863" cy="271463"/>
          </a:xfrm>
          <a:solidFill>
            <a:srgbClr val="006699"/>
          </a:solidFill>
        </p:grpSpPr>
        <p:sp>
          <p:nvSpPr>
            <p:cNvPr id="27" name="Rectangle 160">
              <a:extLst>
                <a:ext uri="{FF2B5EF4-FFF2-40B4-BE49-F238E27FC236}">
                  <a16:creationId xmlns:a16="http://schemas.microsoft.com/office/drawing/2014/main" id="{06644092-9F7C-EEBA-7E63-0BC66F7FB2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8" name="Rectangle 161">
              <a:extLst>
                <a:ext uri="{FF2B5EF4-FFF2-40B4-BE49-F238E27FC236}">
                  <a16:creationId xmlns:a16="http://schemas.microsoft.com/office/drawing/2014/main" id="{9C6C7F25-1146-D213-5396-86BDD8F5B9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9" name="Rectangle 162">
              <a:extLst>
                <a:ext uri="{FF2B5EF4-FFF2-40B4-BE49-F238E27FC236}">
                  <a16:creationId xmlns:a16="http://schemas.microsoft.com/office/drawing/2014/main" id="{37931240-8CC2-9D63-73AB-78EEFD92DB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0" name="Rectangle 163">
              <a:extLst>
                <a:ext uri="{FF2B5EF4-FFF2-40B4-BE49-F238E27FC236}">
                  <a16:creationId xmlns:a16="http://schemas.microsoft.com/office/drawing/2014/main" id="{57124B13-BF6B-E855-13A7-9B344C16BC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" name="Freeform 164">
              <a:extLst>
                <a:ext uri="{FF2B5EF4-FFF2-40B4-BE49-F238E27FC236}">
                  <a16:creationId xmlns:a16="http://schemas.microsoft.com/office/drawing/2014/main" id="{30DBBD2A-B106-AD45-581E-BAC20FE95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024" name="CuadroTexto 1023">
            <a:extLst>
              <a:ext uri="{FF2B5EF4-FFF2-40B4-BE49-F238E27FC236}">
                <a16:creationId xmlns:a16="http://schemas.microsoft.com/office/drawing/2014/main" id="{E3D1ECB5-DE09-2D4D-1274-5889E286F9C1}"/>
              </a:ext>
            </a:extLst>
          </p:cNvPr>
          <p:cNvSpPr txBox="1"/>
          <p:nvPr/>
        </p:nvSpPr>
        <p:spPr>
          <a:xfrm>
            <a:off x="1512302" y="3218909"/>
            <a:ext cx="506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2da cadena de farmacia más grande de Alemania</a:t>
            </a:r>
          </a:p>
        </p:txBody>
      </p:sp>
      <p:sp>
        <p:nvSpPr>
          <p:cNvPr id="1025" name="CuadroTexto 1024">
            <a:extLst>
              <a:ext uri="{FF2B5EF4-FFF2-40B4-BE49-F238E27FC236}">
                <a16:creationId xmlns:a16="http://schemas.microsoft.com/office/drawing/2014/main" id="{40A0A253-19E4-C3C0-96E5-BF45EA677B7B}"/>
              </a:ext>
            </a:extLst>
          </p:cNvPr>
          <p:cNvSpPr txBox="1"/>
          <p:nvPr/>
        </p:nvSpPr>
        <p:spPr>
          <a:xfrm>
            <a:off x="1558762" y="3846416"/>
            <a:ext cx="506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Tiene más de 3,000 tiendas</a:t>
            </a:r>
          </a:p>
        </p:txBody>
      </p:sp>
      <p:sp>
        <p:nvSpPr>
          <p:cNvPr id="1027" name="Rectángulo: esquinas redondeadas 1026">
            <a:extLst>
              <a:ext uri="{FF2B5EF4-FFF2-40B4-BE49-F238E27FC236}">
                <a16:creationId xmlns:a16="http://schemas.microsoft.com/office/drawing/2014/main" id="{749550CA-B10D-A479-A69A-D83562A8AF54}"/>
              </a:ext>
            </a:extLst>
          </p:cNvPr>
          <p:cNvSpPr/>
          <p:nvPr/>
        </p:nvSpPr>
        <p:spPr>
          <a:xfrm>
            <a:off x="399495" y="1571811"/>
            <a:ext cx="5859262" cy="379076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14263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a 10">
            <a:extLst>
              <a:ext uri="{FF2B5EF4-FFF2-40B4-BE49-F238E27FC236}">
                <a16:creationId xmlns:a16="http://schemas.microsoft.com/office/drawing/2014/main" id="{F87DAE10-5ABF-645B-7ACD-484FEECDBE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6341897"/>
              </p:ext>
            </p:extLst>
          </p:nvPr>
        </p:nvGraphicFramePr>
        <p:xfrm>
          <a:off x="1924188" y="1480020"/>
          <a:ext cx="9272233" cy="4424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ítulo 1">
            <a:extLst>
              <a:ext uri="{FF2B5EF4-FFF2-40B4-BE49-F238E27FC236}">
                <a16:creationId xmlns:a16="http://schemas.microsoft.com/office/drawing/2014/main" id="{04AF4603-EF9F-BB44-FA66-118BEA85D1B0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Desarrollar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app para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predecir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las ventas de las tiendas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4081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F027C4B-BD36-AA8C-B7F5-43CA31250724}"/>
              </a:ext>
            </a:extLst>
          </p:cNvPr>
          <p:cNvSpPr txBox="1">
            <a:spLocks/>
          </p:cNvSpPr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3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Pasos para la </a:t>
            </a:r>
            <a:r>
              <a:rPr lang="en-US" sz="33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creación</a:t>
            </a:r>
            <a:r>
              <a:rPr lang="en-US" sz="3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del </a:t>
            </a:r>
            <a:r>
              <a:rPr lang="en-US" sz="33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formulario</a:t>
            </a:r>
            <a:r>
              <a:rPr lang="en-US" sz="3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3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predicción</a:t>
            </a:r>
            <a:r>
              <a:rPr lang="en-US" sz="3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ventas</a:t>
            </a:r>
            <a:endParaRPr kumimoji="0" lang="en-US" sz="3300" b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E7371F2-15F1-F507-F354-74DD67F51E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8"/>
          <a:stretch/>
        </p:blipFill>
        <p:spPr>
          <a:xfrm>
            <a:off x="5524758" y="514710"/>
            <a:ext cx="5114500" cy="560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39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65361A-7809-1F97-AAF6-F6959856D182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9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Pasos </a:t>
            </a:r>
            <a:r>
              <a:rPr lang="en-US" sz="39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para </a:t>
            </a:r>
            <a:r>
              <a:rPr lang="en-US" sz="3900" b="1" dirty="0" err="1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crear</a:t>
            </a:r>
            <a:r>
              <a:rPr lang="en-US" sz="39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n-US" sz="3900" b="1" dirty="0" err="1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el</a:t>
            </a:r>
            <a:r>
              <a:rPr lang="en-US" sz="39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</a:t>
            </a:r>
            <a:r>
              <a:rPr lang="en-US" sz="3900" b="1" dirty="0" err="1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formulario</a:t>
            </a:r>
            <a:r>
              <a:rPr lang="en-US" sz="39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 analítico</a:t>
            </a:r>
            <a:endParaRPr kumimoji="0" lang="es-US" sz="39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93D5F81A-C900-3125-035B-5D4C72AD55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8899918"/>
              </p:ext>
            </p:extLst>
          </p:nvPr>
        </p:nvGraphicFramePr>
        <p:xfrm>
          <a:off x="1463829" y="1325952"/>
          <a:ext cx="8061911" cy="47179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8714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4000" b="1" dirty="0">
                <a:solidFill>
                  <a:srgbClr val="629DD1">
                    <a:lumMod val="75000"/>
                  </a:srgb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Entendimiento de la data</a:t>
            </a:r>
            <a:endParaRPr lang="es-US" sz="2900" b="1" dirty="0">
              <a:solidFill>
                <a:srgbClr val="629DD1">
                  <a:lumMod val="75000"/>
                </a:srgbClr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99F104BA-82FB-1CBE-61DC-CAB67618D214}"/>
              </a:ext>
            </a:extLst>
          </p:cNvPr>
          <p:cNvGraphicFramePr/>
          <p:nvPr/>
        </p:nvGraphicFramePr>
        <p:xfrm>
          <a:off x="1101484" y="741682"/>
          <a:ext cx="8377796" cy="322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Imagen 8">
            <a:extLst>
              <a:ext uri="{FF2B5EF4-FFF2-40B4-BE49-F238E27FC236}">
                <a16:creationId xmlns:a16="http://schemas.microsoft.com/office/drawing/2014/main" id="{9AAF46B7-F9AB-9783-D8CC-653ECAD443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75907" y="2708086"/>
            <a:ext cx="4095750" cy="3609975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A5F069A2-FF9B-7353-4D43-0D252C29CCE2}"/>
              </a:ext>
            </a:extLst>
          </p:cNvPr>
          <p:cNvCxnSpPr/>
          <p:nvPr/>
        </p:nvCxnSpPr>
        <p:spPr>
          <a:xfrm>
            <a:off x="7701280" y="4441953"/>
            <a:ext cx="9652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99CAF96-9863-FCE0-DC98-773B88C95A36}"/>
              </a:ext>
            </a:extLst>
          </p:cNvPr>
          <p:cNvSpPr txBox="1"/>
          <p:nvPr/>
        </p:nvSpPr>
        <p:spPr>
          <a:xfrm>
            <a:off x="8869262" y="4118787"/>
            <a:ext cx="1313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>
                <a:solidFill>
                  <a:srgbClr val="FF0000"/>
                </a:solidFill>
              </a:rPr>
              <a:t>Variable de </a:t>
            </a:r>
          </a:p>
          <a:p>
            <a:r>
              <a:rPr lang="es-MX" b="1" dirty="0">
                <a:solidFill>
                  <a:srgbClr val="FF0000"/>
                </a:solidFill>
              </a:rPr>
              <a:t>Predicción</a:t>
            </a:r>
          </a:p>
        </p:txBody>
      </p:sp>
    </p:spTree>
    <p:extLst>
      <p:ext uri="{BB962C8B-B14F-4D97-AF65-F5344CB8AC3E}">
        <p14:creationId xmlns:p14="http://schemas.microsoft.com/office/powerpoint/2010/main" val="1552624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Creación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del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modelo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4CDA7A2-D27D-B141-5983-EA5813215075}"/>
              </a:ext>
            </a:extLst>
          </p:cNvPr>
          <p:cNvSpPr txBox="1"/>
          <p:nvPr/>
        </p:nvSpPr>
        <p:spPr>
          <a:xfrm>
            <a:off x="1232404" y="3754125"/>
            <a:ext cx="2286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Tiene un RMSE de 370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99F3A0D-A3D2-BCB4-9F42-BBFC6D75F7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882" y="1911037"/>
            <a:ext cx="6677025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44">
            <a:extLst>
              <a:ext uri="{FF2B5EF4-FFF2-40B4-BE49-F238E27FC236}">
                <a16:creationId xmlns:a16="http://schemas.microsoft.com/office/drawing/2014/main" id="{FD8BEF25-C0C1-3FC1-424C-B25ED6D7CA83}"/>
              </a:ext>
            </a:extLst>
          </p:cNvPr>
          <p:cNvSpPr>
            <a:spLocks noEditPoints="1"/>
          </p:cNvSpPr>
          <p:nvPr/>
        </p:nvSpPr>
        <p:spPr bwMode="auto">
          <a:xfrm>
            <a:off x="718861" y="3754125"/>
            <a:ext cx="403200" cy="403200"/>
          </a:xfrm>
          <a:custGeom>
            <a:avLst/>
            <a:gdLst>
              <a:gd name="T0" fmla="*/ 2147483646 w 72"/>
              <a:gd name="T1" fmla="*/ 2147483646 h 56"/>
              <a:gd name="T2" fmla="*/ 2147483646 w 72"/>
              <a:gd name="T3" fmla="*/ 2147483646 h 56"/>
              <a:gd name="T4" fmla="*/ 2147483646 w 72"/>
              <a:gd name="T5" fmla="*/ 2147483646 h 56"/>
              <a:gd name="T6" fmla="*/ 2147483646 w 72"/>
              <a:gd name="T7" fmla="*/ 2147483646 h 56"/>
              <a:gd name="T8" fmla="*/ 0 w 72"/>
              <a:gd name="T9" fmla="*/ 2147483646 h 56"/>
              <a:gd name="T10" fmla="*/ 2147483646 w 72"/>
              <a:gd name="T11" fmla="*/ 0 h 56"/>
              <a:gd name="T12" fmla="*/ 2147483646 w 72"/>
              <a:gd name="T13" fmla="*/ 2147483646 h 56"/>
              <a:gd name="T14" fmla="*/ 2147483646 w 72"/>
              <a:gd name="T15" fmla="*/ 2147483646 h 56"/>
              <a:gd name="T16" fmla="*/ 2147483646 w 72"/>
              <a:gd name="T17" fmla="*/ 2147483646 h 56"/>
              <a:gd name="T18" fmla="*/ 2147483646 w 72"/>
              <a:gd name="T19" fmla="*/ 2147483646 h 56"/>
              <a:gd name="T20" fmla="*/ 2147483646 w 72"/>
              <a:gd name="T21" fmla="*/ 2147483646 h 56"/>
              <a:gd name="T22" fmla="*/ 2147483646 w 72"/>
              <a:gd name="T23" fmla="*/ 2147483646 h 56"/>
              <a:gd name="T24" fmla="*/ 2147483646 w 72"/>
              <a:gd name="T25" fmla="*/ 2147483646 h 56"/>
              <a:gd name="T26" fmla="*/ 2147483646 w 72"/>
              <a:gd name="T27" fmla="*/ 2147483646 h 56"/>
              <a:gd name="T28" fmla="*/ 2147483646 w 72"/>
              <a:gd name="T29" fmla="*/ 2147483646 h 56"/>
              <a:gd name="T30" fmla="*/ 2147483646 w 72"/>
              <a:gd name="T31" fmla="*/ 2147483646 h 56"/>
              <a:gd name="T32" fmla="*/ 2147483646 w 72"/>
              <a:gd name="T33" fmla="*/ 2147483646 h 56"/>
              <a:gd name="T34" fmla="*/ 2147483646 w 72"/>
              <a:gd name="T35" fmla="*/ 2147483646 h 56"/>
              <a:gd name="T36" fmla="*/ 2147483646 w 72"/>
              <a:gd name="T37" fmla="*/ 2147483646 h 56"/>
              <a:gd name="T38" fmla="*/ 2147483646 w 72"/>
              <a:gd name="T39" fmla="*/ 2147483646 h 56"/>
              <a:gd name="T40" fmla="*/ 2147483646 w 72"/>
              <a:gd name="T41" fmla="*/ 2147483646 h 56"/>
              <a:gd name="T42" fmla="*/ 2147483646 w 72"/>
              <a:gd name="T43" fmla="*/ 2147483646 h 56"/>
              <a:gd name="T44" fmla="*/ 2147483646 w 72"/>
              <a:gd name="T45" fmla="*/ 2147483646 h 56"/>
              <a:gd name="T46" fmla="*/ 2147483646 w 72"/>
              <a:gd name="T47" fmla="*/ 2147483646 h 56"/>
              <a:gd name="T48" fmla="*/ 2147483646 w 72"/>
              <a:gd name="T49" fmla="*/ 2147483646 h 56"/>
              <a:gd name="T50" fmla="*/ 2147483646 w 72"/>
              <a:gd name="T51" fmla="*/ 2147483646 h 56"/>
              <a:gd name="T52" fmla="*/ 2147483646 w 72"/>
              <a:gd name="T53" fmla="*/ 2147483646 h 56"/>
              <a:gd name="T54" fmla="*/ 2147483646 w 72"/>
              <a:gd name="T55" fmla="*/ 2147483646 h 56"/>
              <a:gd name="T56" fmla="*/ 2147483646 w 72"/>
              <a:gd name="T57" fmla="*/ 2147483646 h 56"/>
              <a:gd name="T58" fmla="*/ 2147483646 w 72"/>
              <a:gd name="T59" fmla="*/ 2147483646 h 56"/>
              <a:gd name="T60" fmla="*/ 2147483646 w 72"/>
              <a:gd name="T61" fmla="*/ 2147483646 h 56"/>
              <a:gd name="T62" fmla="*/ 2147483646 w 72"/>
              <a:gd name="T63" fmla="*/ 2147483646 h 56"/>
              <a:gd name="T64" fmla="*/ 2147483646 w 72"/>
              <a:gd name="T65" fmla="*/ 2147483646 h 56"/>
              <a:gd name="T66" fmla="*/ 2147483646 w 72"/>
              <a:gd name="T67" fmla="*/ 2147483646 h 56"/>
              <a:gd name="T68" fmla="*/ 2147483646 w 72"/>
              <a:gd name="T69" fmla="*/ 2147483646 h 56"/>
              <a:gd name="T70" fmla="*/ 2147483646 w 72"/>
              <a:gd name="T71" fmla="*/ 2147483646 h 56"/>
              <a:gd name="T72" fmla="*/ 2147483646 w 72"/>
              <a:gd name="T73" fmla="*/ 2147483646 h 56"/>
              <a:gd name="T74" fmla="*/ 2147483646 w 72"/>
              <a:gd name="T75" fmla="*/ 2147483646 h 56"/>
              <a:gd name="T76" fmla="*/ 2147483646 w 72"/>
              <a:gd name="T77" fmla="*/ 2147483646 h 56"/>
              <a:gd name="T78" fmla="*/ 2147483646 w 72"/>
              <a:gd name="T79" fmla="*/ 2147483646 h 56"/>
              <a:gd name="T80" fmla="*/ 2147483646 w 72"/>
              <a:gd name="T81" fmla="*/ 2147483646 h 56"/>
              <a:gd name="T82" fmla="*/ 2147483646 w 72"/>
              <a:gd name="T83" fmla="*/ 2147483646 h 5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72" h="56">
                <a:moveTo>
                  <a:pt x="67" y="55"/>
                </a:moveTo>
                <a:cubicBezTo>
                  <a:pt x="66" y="56"/>
                  <a:pt x="66" y="56"/>
                  <a:pt x="65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7" y="56"/>
                  <a:pt x="7" y="56"/>
                  <a:pt x="6" y="55"/>
                </a:cubicBezTo>
                <a:cubicBezTo>
                  <a:pt x="2" y="49"/>
                  <a:pt x="0" y="42"/>
                  <a:pt x="0" y="36"/>
                </a:cubicBezTo>
                <a:cubicBezTo>
                  <a:pt x="0" y="16"/>
                  <a:pt x="17" y="0"/>
                  <a:pt x="36" y="0"/>
                </a:cubicBezTo>
                <a:cubicBezTo>
                  <a:pt x="56" y="0"/>
                  <a:pt x="72" y="16"/>
                  <a:pt x="72" y="36"/>
                </a:cubicBezTo>
                <a:cubicBezTo>
                  <a:pt x="72" y="42"/>
                  <a:pt x="70" y="49"/>
                  <a:pt x="67" y="55"/>
                </a:cubicBezTo>
                <a:close/>
                <a:moveTo>
                  <a:pt x="11" y="30"/>
                </a:moveTo>
                <a:cubicBezTo>
                  <a:pt x="8" y="30"/>
                  <a:pt x="6" y="33"/>
                  <a:pt x="6" y="36"/>
                </a:cubicBezTo>
                <a:cubicBezTo>
                  <a:pt x="6" y="38"/>
                  <a:pt x="8" y="41"/>
                  <a:pt x="11" y="41"/>
                </a:cubicBezTo>
                <a:cubicBezTo>
                  <a:pt x="14" y="41"/>
                  <a:pt x="16" y="38"/>
                  <a:pt x="16" y="36"/>
                </a:cubicBezTo>
                <a:cubicBezTo>
                  <a:pt x="16" y="33"/>
                  <a:pt x="14" y="30"/>
                  <a:pt x="11" y="30"/>
                </a:cubicBezTo>
                <a:close/>
                <a:moveTo>
                  <a:pt x="18" y="12"/>
                </a:moveTo>
                <a:cubicBezTo>
                  <a:pt x="16" y="12"/>
                  <a:pt x="13" y="15"/>
                  <a:pt x="13" y="18"/>
                </a:cubicBezTo>
                <a:cubicBezTo>
                  <a:pt x="13" y="20"/>
                  <a:pt x="16" y="23"/>
                  <a:pt x="18" y="23"/>
                </a:cubicBezTo>
                <a:cubicBezTo>
                  <a:pt x="21" y="23"/>
                  <a:pt x="24" y="20"/>
                  <a:pt x="24" y="18"/>
                </a:cubicBezTo>
                <a:cubicBezTo>
                  <a:pt x="24" y="15"/>
                  <a:pt x="21" y="12"/>
                  <a:pt x="18" y="12"/>
                </a:cubicBezTo>
                <a:close/>
                <a:moveTo>
                  <a:pt x="45" y="22"/>
                </a:moveTo>
                <a:cubicBezTo>
                  <a:pt x="45" y="20"/>
                  <a:pt x="44" y="19"/>
                  <a:pt x="43" y="18"/>
                </a:cubicBezTo>
                <a:cubicBezTo>
                  <a:pt x="42" y="18"/>
                  <a:pt x="40" y="19"/>
                  <a:pt x="40" y="20"/>
                </a:cubicBezTo>
                <a:cubicBezTo>
                  <a:pt x="36" y="36"/>
                  <a:pt x="36" y="36"/>
                  <a:pt x="36" y="36"/>
                </a:cubicBezTo>
                <a:cubicBezTo>
                  <a:pt x="33" y="36"/>
                  <a:pt x="30" y="38"/>
                  <a:pt x="29" y="41"/>
                </a:cubicBezTo>
                <a:cubicBezTo>
                  <a:pt x="28" y="45"/>
                  <a:pt x="30" y="50"/>
                  <a:pt x="34" y="51"/>
                </a:cubicBezTo>
                <a:cubicBezTo>
                  <a:pt x="39" y="52"/>
                  <a:pt x="43" y="49"/>
                  <a:pt x="44" y="45"/>
                </a:cubicBezTo>
                <a:cubicBezTo>
                  <a:pt x="45" y="42"/>
                  <a:pt x="43" y="39"/>
                  <a:pt x="41" y="37"/>
                </a:cubicBezTo>
                <a:lnTo>
                  <a:pt x="45" y="22"/>
                </a:lnTo>
                <a:close/>
                <a:moveTo>
                  <a:pt x="36" y="5"/>
                </a:moveTo>
                <a:cubicBezTo>
                  <a:pt x="34" y="5"/>
                  <a:pt x="31" y="7"/>
                  <a:pt x="31" y="10"/>
                </a:cubicBezTo>
                <a:cubicBezTo>
                  <a:pt x="31" y="13"/>
                  <a:pt x="34" y="15"/>
                  <a:pt x="36" y="15"/>
                </a:cubicBezTo>
                <a:cubicBezTo>
                  <a:pt x="39" y="15"/>
                  <a:pt x="42" y="13"/>
                  <a:pt x="42" y="10"/>
                </a:cubicBezTo>
                <a:cubicBezTo>
                  <a:pt x="42" y="7"/>
                  <a:pt x="39" y="5"/>
                  <a:pt x="36" y="5"/>
                </a:cubicBezTo>
                <a:close/>
                <a:moveTo>
                  <a:pt x="54" y="12"/>
                </a:moveTo>
                <a:cubicBezTo>
                  <a:pt x="52" y="12"/>
                  <a:pt x="49" y="15"/>
                  <a:pt x="49" y="18"/>
                </a:cubicBezTo>
                <a:cubicBezTo>
                  <a:pt x="49" y="20"/>
                  <a:pt x="52" y="23"/>
                  <a:pt x="54" y="23"/>
                </a:cubicBezTo>
                <a:cubicBezTo>
                  <a:pt x="57" y="23"/>
                  <a:pt x="60" y="20"/>
                  <a:pt x="60" y="18"/>
                </a:cubicBezTo>
                <a:cubicBezTo>
                  <a:pt x="60" y="15"/>
                  <a:pt x="57" y="12"/>
                  <a:pt x="54" y="12"/>
                </a:cubicBezTo>
                <a:close/>
                <a:moveTo>
                  <a:pt x="62" y="30"/>
                </a:moveTo>
                <a:cubicBezTo>
                  <a:pt x="59" y="30"/>
                  <a:pt x="57" y="33"/>
                  <a:pt x="57" y="36"/>
                </a:cubicBezTo>
                <a:cubicBezTo>
                  <a:pt x="57" y="38"/>
                  <a:pt x="59" y="41"/>
                  <a:pt x="62" y="41"/>
                </a:cubicBezTo>
                <a:cubicBezTo>
                  <a:pt x="65" y="41"/>
                  <a:pt x="67" y="38"/>
                  <a:pt x="67" y="36"/>
                </a:cubicBezTo>
                <a:cubicBezTo>
                  <a:pt x="67" y="33"/>
                  <a:pt x="65" y="30"/>
                  <a:pt x="62" y="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3" name="Freeform 101">
            <a:extLst>
              <a:ext uri="{FF2B5EF4-FFF2-40B4-BE49-F238E27FC236}">
                <a16:creationId xmlns:a16="http://schemas.microsoft.com/office/drawing/2014/main" id="{56FFA58A-EBCC-96FC-7CD3-25A62093AC5C}"/>
              </a:ext>
            </a:extLst>
          </p:cNvPr>
          <p:cNvSpPr>
            <a:spLocks noEditPoints="1"/>
          </p:cNvSpPr>
          <p:nvPr/>
        </p:nvSpPr>
        <p:spPr bwMode="auto">
          <a:xfrm>
            <a:off x="697270" y="2488569"/>
            <a:ext cx="403200" cy="403200"/>
          </a:xfrm>
          <a:custGeom>
            <a:avLst/>
            <a:gdLst>
              <a:gd name="T0" fmla="*/ 2147483646 w 77"/>
              <a:gd name="T1" fmla="*/ 2147483646 h 51"/>
              <a:gd name="T2" fmla="*/ 2147483646 w 77"/>
              <a:gd name="T3" fmla="*/ 2147483646 h 51"/>
              <a:gd name="T4" fmla="*/ 2147483646 w 77"/>
              <a:gd name="T5" fmla="*/ 2147483646 h 51"/>
              <a:gd name="T6" fmla="*/ 2147483646 w 77"/>
              <a:gd name="T7" fmla="*/ 2147483646 h 51"/>
              <a:gd name="T8" fmla="*/ 0 w 77"/>
              <a:gd name="T9" fmla="*/ 2147483646 h 51"/>
              <a:gd name="T10" fmla="*/ 0 w 77"/>
              <a:gd name="T11" fmla="*/ 2147483646 h 51"/>
              <a:gd name="T12" fmla="*/ 2147483646 w 77"/>
              <a:gd name="T13" fmla="*/ 2147483646 h 51"/>
              <a:gd name="T14" fmla="*/ 2147483646 w 77"/>
              <a:gd name="T15" fmla="*/ 2147483646 h 51"/>
              <a:gd name="T16" fmla="*/ 2147483646 w 77"/>
              <a:gd name="T17" fmla="*/ 2147483646 h 51"/>
              <a:gd name="T18" fmla="*/ 2147483646 w 77"/>
              <a:gd name="T19" fmla="*/ 2147483646 h 51"/>
              <a:gd name="T20" fmla="*/ 2147483646 w 77"/>
              <a:gd name="T21" fmla="*/ 2147483646 h 51"/>
              <a:gd name="T22" fmla="*/ 2147483646 w 77"/>
              <a:gd name="T23" fmla="*/ 0 h 51"/>
              <a:gd name="T24" fmla="*/ 2147483646 w 77"/>
              <a:gd name="T25" fmla="*/ 0 h 51"/>
              <a:gd name="T26" fmla="*/ 2147483646 w 77"/>
              <a:gd name="T27" fmla="*/ 2147483646 h 51"/>
              <a:gd name="T28" fmla="*/ 2147483646 w 77"/>
              <a:gd name="T29" fmla="*/ 2147483646 h 51"/>
              <a:gd name="T30" fmla="*/ 2147483646 w 77"/>
              <a:gd name="T31" fmla="*/ 2147483646 h 51"/>
              <a:gd name="T32" fmla="*/ 2147483646 w 77"/>
              <a:gd name="T33" fmla="*/ 2147483646 h 51"/>
              <a:gd name="T34" fmla="*/ 2147483646 w 77"/>
              <a:gd name="T35" fmla="*/ 2147483646 h 51"/>
              <a:gd name="T36" fmla="*/ 2147483646 w 77"/>
              <a:gd name="T37" fmla="*/ 2147483646 h 51"/>
              <a:gd name="T38" fmla="*/ 2147483646 w 77"/>
              <a:gd name="T39" fmla="*/ 2147483646 h 51"/>
              <a:gd name="T40" fmla="*/ 2147483646 w 77"/>
              <a:gd name="T41" fmla="*/ 2147483646 h 51"/>
              <a:gd name="T42" fmla="*/ 2147483646 w 77"/>
              <a:gd name="T43" fmla="*/ 2147483646 h 51"/>
              <a:gd name="T44" fmla="*/ 2147483646 w 77"/>
              <a:gd name="T45" fmla="*/ 2147483646 h 51"/>
              <a:gd name="T46" fmla="*/ 2147483646 w 77"/>
              <a:gd name="T47" fmla="*/ 2147483646 h 51"/>
              <a:gd name="T48" fmla="*/ 2147483646 w 77"/>
              <a:gd name="T49" fmla="*/ 2147483646 h 51"/>
              <a:gd name="T50" fmla="*/ 2147483646 w 77"/>
              <a:gd name="T51" fmla="*/ 2147483646 h 51"/>
              <a:gd name="T52" fmla="*/ 2147483646 w 77"/>
              <a:gd name="T53" fmla="*/ 2147483646 h 51"/>
              <a:gd name="T54" fmla="*/ 2147483646 w 77"/>
              <a:gd name="T55" fmla="*/ 2147483646 h 51"/>
              <a:gd name="T56" fmla="*/ 2147483646 w 77"/>
              <a:gd name="T57" fmla="*/ 2147483646 h 51"/>
              <a:gd name="T58" fmla="*/ 2147483646 w 77"/>
              <a:gd name="T59" fmla="*/ 2147483646 h 51"/>
              <a:gd name="T60" fmla="*/ 2147483646 w 77"/>
              <a:gd name="T61" fmla="*/ 2147483646 h 51"/>
              <a:gd name="T62" fmla="*/ 2147483646 w 77"/>
              <a:gd name="T63" fmla="*/ 2147483646 h 51"/>
              <a:gd name="T64" fmla="*/ 2147483646 w 77"/>
              <a:gd name="T65" fmla="*/ 2147483646 h 51"/>
              <a:gd name="T66" fmla="*/ 2147483646 w 77"/>
              <a:gd name="T67" fmla="*/ 2147483646 h 51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77" h="51">
                <a:moveTo>
                  <a:pt x="77" y="43"/>
                </a:moveTo>
                <a:cubicBezTo>
                  <a:pt x="77" y="47"/>
                  <a:pt x="77" y="47"/>
                  <a:pt x="77" y="47"/>
                </a:cubicBezTo>
                <a:cubicBezTo>
                  <a:pt x="77" y="49"/>
                  <a:pt x="74" y="51"/>
                  <a:pt x="70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3" y="51"/>
                  <a:pt x="0" y="49"/>
                  <a:pt x="0" y="47"/>
                </a:cubicBezTo>
                <a:cubicBezTo>
                  <a:pt x="0" y="43"/>
                  <a:pt x="0" y="43"/>
                  <a:pt x="0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70" y="43"/>
                  <a:pt x="70" y="43"/>
                  <a:pt x="70" y="43"/>
                </a:cubicBezTo>
                <a:lnTo>
                  <a:pt x="77" y="43"/>
                </a:lnTo>
                <a:close/>
                <a:moveTo>
                  <a:pt x="10" y="34"/>
                </a:moveTo>
                <a:cubicBezTo>
                  <a:pt x="10" y="6"/>
                  <a:pt x="10" y="6"/>
                  <a:pt x="10" y="6"/>
                </a:cubicBezTo>
                <a:cubicBezTo>
                  <a:pt x="10" y="2"/>
                  <a:pt x="13" y="0"/>
                  <a:pt x="16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7" y="2"/>
                  <a:pt x="67" y="6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38"/>
                  <a:pt x="64" y="41"/>
                  <a:pt x="60" y="41"/>
                </a:cubicBezTo>
                <a:cubicBezTo>
                  <a:pt x="16" y="41"/>
                  <a:pt x="16" y="41"/>
                  <a:pt x="16" y="41"/>
                </a:cubicBezTo>
                <a:cubicBezTo>
                  <a:pt x="13" y="41"/>
                  <a:pt x="10" y="38"/>
                  <a:pt x="10" y="34"/>
                </a:cubicBezTo>
                <a:close/>
                <a:moveTo>
                  <a:pt x="15" y="34"/>
                </a:moveTo>
                <a:cubicBezTo>
                  <a:pt x="15" y="35"/>
                  <a:pt x="16" y="36"/>
                  <a:pt x="16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1" y="36"/>
                  <a:pt x="61" y="35"/>
                  <a:pt x="61" y="34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5"/>
                  <a:pt x="61" y="5"/>
                  <a:pt x="60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5"/>
                  <a:pt x="15" y="6"/>
                </a:cubicBezTo>
                <a:lnTo>
                  <a:pt x="15" y="34"/>
                </a:lnTo>
                <a:close/>
                <a:moveTo>
                  <a:pt x="42" y="47"/>
                </a:moveTo>
                <a:cubicBezTo>
                  <a:pt x="42" y="46"/>
                  <a:pt x="42" y="46"/>
                  <a:pt x="42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4" y="46"/>
                  <a:pt x="34" y="47"/>
                </a:cubicBezTo>
                <a:cubicBezTo>
                  <a:pt x="34" y="47"/>
                  <a:pt x="35" y="47"/>
                  <a:pt x="35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42" y="47"/>
                  <a:pt x="42" y="47"/>
                  <a:pt x="42" y="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6" name="Freeform 66">
            <a:extLst>
              <a:ext uri="{FF2B5EF4-FFF2-40B4-BE49-F238E27FC236}">
                <a16:creationId xmlns:a16="http://schemas.microsoft.com/office/drawing/2014/main" id="{462EA330-7851-775F-7550-635B38C020F7}"/>
              </a:ext>
            </a:extLst>
          </p:cNvPr>
          <p:cNvSpPr>
            <a:spLocks noEditPoints="1"/>
          </p:cNvSpPr>
          <p:nvPr/>
        </p:nvSpPr>
        <p:spPr bwMode="auto">
          <a:xfrm>
            <a:off x="708066" y="3110577"/>
            <a:ext cx="403200" cy="403200"/>
          </a:xfrm>
          <a:custGeom>
            <a:avLst/>
            <a:gdLst>
              <a:gd name="T0" fmla="*/ 2147483646 w 55"/>
              <a:gd name="T1" fmla="*/ 2147483646 h 64"/>
              <a:gd name="T2" fmla="*/ 2147483646 w 55"/>
              <a:gd name="T3" fmla="*/ 2147483646 h 64"/>
              <a:gd name="T4" fmla="*/ 2147483646 w 55"/>
              <a:gd name="T5" fmla="*/ 2147483646 h 64"/>
              <a:gd name="T6" fmla="*/ 0 w 55"/>
              <a:gd name="T7" fmla="*/ 2147483646 h 64"/>
              <a:gd name="T8" fmla="*/ 0 w 55"/>
              <a:gd name="T9" fmla="*/ 2147483646 h 64"/>
              <a:gd name="T10" fmla="*/ 2147483646 w 55"/>
              <a:gd name="T11" fmla="*/ 0 h 64"/>
              <a:gd name="T12" fmla="*/ 2147483646 w 55"/>
              <a:gd name="T13" fmla="*/ 2147483646 h 64"/>
              <a:gd name="T14" fmla="*/ 2147483646 w 55"/>
              <a:gd name="T15" fmla="*/ 2147483646 h 64"/>
              <a:gd name="T16" fmla="*/ 2147483646 w 55"/>
              <a:gd name="T17" fmla="*/ 2147483646 h 64"/>
              <a:gd name="T18" fmla="*/ 2147483646 w 55"/>
              <a:gd name="T19" fmla="*/ 2147483646 h 64"/>
              <a:gd name="T20" fmla="*/ 0 w 55"/>
              <a:gd name="T21" fmla="*/ 2147483646 h 64"/>
              <a:gd name="T22" fmla="*/ 0 w 55"/>
              <a:gd name="T23" fmla="*/ 2147483646 h 64"/>
              <a:gd name="T24" fmla="*/ 2147483646 w 55"/>
              <a:gd name="T25" fmla="*/ 2147483646 h 64"/>
              <a:gd name="T26" fmla="*/ 2147483646 w 55"/>
              <a:gd name="T27" fmla="*/ 2147483646 h 64"/>
              <a:gd name="T28" fmla="*/ 2147483646 w 55"/>
              <a:gd name="T29" fmla="*/ 2147483646 h 64"/>
              <a:gd name="T30" fmla="*/ 2147483646 w 55"/>
              <a:gd name="T31" fmla="*/ 2147483646 h 64"/>
              <a:gd name="T32" fmla="*/ 2147483646 w 55"/>
              <a:gd name="T33" fmla="*/ 2147483646 h 64"/>
              <a:gd name="T34" fmla="*/ 0 w 55"/>
              <a:gd name="T35" fmla="*/ 2147483646 h 64"/>
              <a:gd name="T36" fmla="*/ 0 w 55"/>
              <a:gd name="T37" fmla="*/ 2147483646 h 64"/>
              <a:gd name="T38" fmla="*/ 2147483646 w 55"/>
              <a:gd name="T39" fmla="*/ 2147483646 h 64"/>
              <a:gd name="T40" fmla="*/ 2147483646 w 55"/>
              <a:gd name="T41" fmla="*/ 2147483646 h 64"/>
              <a:gd name="T42" fmla="*/ 2147483646 w 55"/>
              <a:gd name="T43" fmla="*/ 2147483646 h 64"/>
              <a:gd name="T44" fmla="*/ 2147483646 w 55"/>
              <a:gd name="T45" fmla="*/ 2147483646 h 64"/>
              <a:gd name="T46" fmla="*/ 2147483646 w 55"/>
              <a:gd name="T47" fmla="*/ 2147483646 h 64"/>
              <a:gd name="T48" fmla="*/ 0 w 55"/>
              <a:gd name="T49" fmla="*/ 2147483646 h 64"/>
              <a:gd name="T50" fmla="*/ 0 w 55"/>
              <a:gd name="T51" fmla="*/ 2147483646 h 64"/>
              <a:gd name="T52" fmla="*/ 2147483646 w 55"/>
              <a:gd name="T53" fmla="*/ 2147483646 h 64"/>
              <a:gd name="T54" fmla="*/ 2147483646 w 55"/>
              <a:gd name="T55" fmla="*/ 2147483646 h 6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5" h="64">
                <a:moveTo>
                  <a:pt x="55" y="9"/>
                </a:moveTo>
                <a:cubicBezTo>
                  <a:pt x="55" y="14"/>
                  <a:pt x="55" y="14"/>
                  <a:pt x="55" y="14"/>
                </a:cubicBezTo>
                <a:cubicBezTo>
                  <a:pt x="55" y="19"/>
                  <a:pt x="42" y="23"/>
                  <a:pt x="27" y="23"/>
                </a:cubicBezTo>
                <a:cubicBezTo>
                  <a:pt x="12" y="23"/>
                  <a:pt x="0" y="19"/>
                  <a:pt x="0" y="14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12" y="0"/>
                  <a:pt x="27" y="0"/>
                </a:cubicBezTo>
                <a:cubicBezTo>
                  <a:pt x="42" y="0"/>
                  <a:pt x="55" y="4"/>
                  <a:pt x="55" y="9"/>
                </a:cubicBezTo>
                <a:close/>
                <a:moveTo>
                  <a:pt x="55" y="21"/>
                </a:moveTo>
                <a:cubicBezTo>
                  <a:pt x="55" y="27"/>
                  <a:pt x="55" y="27"/>
                  <a:pt x="55" y="27"/>
                </a:cubicBezTo>
                <a:cubicBezTo>
                  <a:pt x="55" y="32"/>
                  <a:pt x="42" y="37"/>
                  <a:pt x="27" y="37"/>
                </a:cubicBezTo>
                <a:cubicBezTo>
                  <a:pt x="12" y="37"/>
                  <a:pt x="0" y="32"/>
                  <a:pt x="0" y="27"/>
                </a:cubicBezTo>
                <a:cubicBezTo>
                  <a:pt x="0" y="21"/>
                  <a:pt x="0" y="21"/>
                  <a:pt x="0" y="21"/>
                </a:cubicBezTo>
                <a:cubicBezTo>
                  <a:pt x="6" y="25"/>
                  <a:pt x="16" y="27"/>
                  <a:pt x="27" y="27"/>
                </a:cubicBezTo>
                <a:cubicBezTo>
                  <a:pt x="38" y="27"/>
                  <a:pt x="49" y="25"/>
                  <a:pt x="55" y="21"/>
                </a:cubicBezTo>
                <a:close/>
                <a:moveTo>
                  <a:pt x="55" y="35"/>
                </a:moveTo>
                <a:cubicBezTo>
                  <a:pt x="55" y="41"/>
                  <a:pt x="55" y="41"/>
                  <a:pt x="55" y="41"/>
                </a:cubicBezTo>
                <a:cubicBezTo>
                  <a:pt x="55" y="46"/>
                  <a:pt x="42" y="50"/>
                  <a:pt x="27" y="50"/>
                </a:cubicBezTo>
                <a:cubicBezTo>
                  <a:pt x="12" y="50"/>
                  <a:pt x="0" y="46"/>
                  <a:pt x="0" y="41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39"/>
                  <a:pt x="16" y="41"/>
                  <a:pt x="27" y="41"/>
                </a:cubicBezTo>
                <a:cubicBezTo>
                  <a:pt x="38" y="41"/>
                  <a:pt x="49" y="39"/>
                  <a:pt x="55" y="35"/>
                </a:cubicBezTo>
                <a:close/>
                <a:moveTo>
                  <a:pt x="55" y="49"/>
                </a:moveTo>
                <a:cubicBezTo>
                  <a:pt x="55" y="55"/>
                  <a:pt x="55" y="55"/>
                  <a:pt x="55" y="55"/>
                </a:cubicBezTo>
                <a:cubicBezTo>
                  <a:pt x="55" y="60"/>
                  <a:pt x="42" y="64"/>
                  <a:pt x="27" y="64"/>
                </a:cubicBezTo>
                <a:cubicBezTo>
                  <a:pt x="12" y="64"/>
                  <a:pt x="0" y="60"/>
                  <a:pt x="0" y="55"/>
                </a:cubicBezTo>
                <a:cubicBezTo>
                  <a:pt x="0" y="49"/>
                  <a:pt x="0" y="49"/>
                  <a:pt x="0" y="49"/>
                </a:cubicBezTo>
                <a:cubicBezTo>
                  <a:pt x="6" y="53"/>
                  <a:pt x="16" y="55"/>
                  <a:pt x="27" y="55"/>
                </a:cubicBezTo>
                <a:cubicBezTo>
                  <a:pt x="38" y="55"/>
                  <a:pt x="49" y="53"/>
                  <a:pt x="55" y="4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PE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BE1E516-6EBF-2CBD-0A7A-60EF56C04EEE}"/>
              </a:ext>
            </a:extLst>
          </p:cNvPr>
          <p:cNvSpPr txBox="1"/>
          <p:nvPr/>
        </p:nvSpPr>
        <p:spPr>
          <a:xfrm>
            <a:off x="1232404" y="2464246"/>
            <a:ext cx="3882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Se realizó un modelo </a:t>
            </a:r>
            <a:r>
              <a:rPr lang="es-MX" dirty="0" err="1"/>
              <a:t>Xgboost</a:t>
            </a:r>
            <a:r>
              <a:rPr lang="es-MX" dirty="0"/>
              <a:t> </a:t>
            </a:r>
            <a:r>
              <a:rPr lang="es-MX" dirty="0" err="1"/>
              <a:t>regressor</a:t>
            </a:r>
            <a:endParaRPr lang="es-MX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93169A2-C44D-5468-E57F-E08BC8385FB1}"/>
              </a:ext>
            </a:extLst>
          </p:cNvPr>
          <p:cNvSpPr txBox="1"/>
          <p:nvPr/>
        </p:nvSpPr>
        <p:spPr>
          <a:xfrm>
            <a:off x="1232404" y="3127511"/>
            <a:ext cx="6147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Se consideraron 30 variables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5AFD20DF-EF09-FB79-73C8-69721B167940}"/>
              </a:ext>
            </a:extLst>
          </p:cNvPr>
          <p:cNvGrpSpPr/>
          <p:nvPr/>
        </p:nvGrpSpPr>
        <p:grpSpPr>
          <a:xfrm>
            <a:off x="838200" y="1911038"/>
            <a:ext cx="3787066" cy="528799"/>
            <a:chOff x="553" y="1242036"/>
            <a:chExt cx="2767500" cy="1141593"/>
          </a:xfrm>
        </p:grpSpPr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B2BC6217-186C-6DC9-324B-13635A566106}"/>
                </a:ext>
              </a:extLst>
            </p:cNvPr>
            <p:cNvSpPr/>
            <p:nvPr/>
          </p:nvSpPr>
          <p:spPr>
            <a:xfrm>
              <a:off x="553" y="1242036"/>
              <a:ext cx="2767500" cy="114159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89F5368C-01D2-BA90-D4D7-A684E14BA018}"/>
                </a:ext>
              </a:extLst>
            </p:cNvPr>
            <p:cNvSpPr txBox="1"/>
            <p:nvPr/>
          </p:nvSpPr>
          <p:spPr>
            <a:xfrm>
              <a:off x="553" y="1242036"/>
              <a:ext cx="2767500" cy="114159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600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s-PE" sz="2400" kern="1200" dirty="0"/>
                <a:t>Ficha técnica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6071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523168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Generación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del API con 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FastAPI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(</a:t>
            </a: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Métodos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Rest)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4814674-931A-00B7-E60F-B8F5EC205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2" y="1244847"/>
            <a:ext cx="12192000" cy="490899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D1CF8DA-6BA2-95FF-E0BB-EC489630C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062" y="1589418"/>
            <a:ext cx="5917324" cy="467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4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1D1C7D-2572-4206-948C-83D233D2B09F}"/>
              </a:ext>
            </a:extLst>
          </p:cNvPr>
          <p:cNvSpPr txBox="1">
            <a:spLocks/>
          </p:cNvSpPr>
          <p:nvPr/>
        </p:nvSpPr>
        <p:spPr>
          <a:xfrm>
            <a:off x="838200" y="399004"/>
            <a:ext cx="10515600" cy="802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u="none" strike="noStrike" kern="1200" cap="none" spc="0" normalizeH="0" baseline="0" noProof="0" dirty="0" err="1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Publicación</a:t>
            </a:r>
            <a:r>
              <a:rPr kumimoji="0" lang="en-US" sz="4000" b="1" u="none" strike="noStrike" kern="1200" cap="none" spc="0" normalizeH="0" baseline="0" noProof="0" dirty="0">
                <a:ln>
                  <a:noFill/>
                </a:ln>
                <a:solidFill>
                  <a:srgbClr val="629DD1">
                    <a:lumMod val="75000"/>
                  </a:srgbClr>
                </a:solidFill>
                <a:effectLst/>
                <a:uLnTx/>
                <a:uFillTx/>
                <a:latin typeface="Dubai Medium" panose="020B0603030403030204" pitchFamily="34" charset="-78"/>
                <a:ea typeface="+mj-ea"/>
                <a:cs typeface="Dubai Medium" panose="020B0603030403030204" pitchFamily="34" charset="-78"/>
              </a:rPr>
              <a:t> de la imagen en Docker </a:t>
            </a:r>
            <a:endParaRPr kumimoji="0" lang="es-US" sz="4000" b="1" u="none" strike="noStrike" kern="1200" cap="none" spc="0" normalizeH="0" baseline="0" noProof="0" dirty="0">
              <a:ln>
                <a:noFill/>
              </a:ln>
              <a:solidFill>
                <a:srgbClr val="629DD1">
                  <a:lumMod val="75000"/>
                </a:srgbClr>
              </a:solidFill>
              <a:effectLst/>
              <a:uLnTx/>
              <a:uFillTx/>
              <a:latin typeface="Dubai Medium" panose="020B0603030403030204" pitchFamily="34" charset="-78"/>
              <a:ea typeface="+mj-ea"/>
              <a:cs typeface="Dubai Medium" panose="020B0603030403030204" pitchFamily="34" charset="-78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103C8418-D336-4C46-083E-8B1E0A5ABD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82"/>
          <a:stretch/>
        </p:blipFill>
        <p:spPr>
          <a:xfrm>
            <a:off x="46450" y="1384680"/>
            <a:ext cx="5370786" cy="2044320"/>
          </a:xfrm>
          <a:prstGeom prst="rect">
            <a:avLst/>
          </a:prstGeom>
        </p:spPr>
      </p:pic>
      <p:pic>
        <p:nvPicPr>
          <p:cNvPr id="12" name="Imagen 11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41B2F655-0035-09C6-5630-F849539A50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25"/>
          <a:stretch/>
        </p:blipFill>
        <p:spPr>
          <a:xfrm>
            <a:off x="120022" y="3941828"/>
            <a:ext cx="5297214" cy="195165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DCDE51C5-1BA8-C82E-09CD-0E164EC511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655"/>
          <a:stretch/>
        </p:blipFill>
        <p:spPr>
          <a:xfrm>
            <a:off x="6006395" y="1660414"/>
            <a:ext cx="6041773" cy="4233064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D5022925-AB1B-842E-8C82-161501A5E1BD}"/>
              </a:ext>
            </a:extLst>
          </p:cNvPr>
          <p:cNvSpPr txBox="1"/>
          <p:nvPr/>
        </p:nvSpPr>
        <p:spPr>
          <a:xfrm>
            <a:off x="8361810" y="1256865"/>
            <a:ext cx="1460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4"/>
                </a:solidFill>
              </a:rPr>
              <a:t>Docker HUB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D11D267-19E0-F1B6-4153-D5F7513F9181}"/>
              </a:ext>
            </a:extLst>
          </p:cNvPr>
          <p:cNvSpPr txBox="1"/>
          <p:nvPr/>
        </p:nvSpPr>
        <p:spPr>
          <a:xfrm>
            <a:off x="1836098" y="1001733"/>
            <a:ext cx="18650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chemeClr val="accent4"/>
                </a:solidFill>
              </a:rPr>
              <a:t>Docker Desktop</a:t>
            </a:r>
          </a:p>
        </p:txBody>
      </p:sp>
    </p:spTree>
    <p:extLst>
      <p:ext uri="{BB962C8B-B14F-4D97-AF65-F5344CB8AC3E}">
        <p14:creationId xmlns:p14="http://schemas.microsoft.com/office/powerpoint/2010/main" val="2041025316"/>
      </p:ext>
    </p:extLst>
  </p:cSld>
  <p:clrMapOvr>
    <a:masterClrMapping/>
  </p:clrMapOvr>
</p:sld>
</file>

<file path=ppt/theme/theme1.xml><?xml version="1.0" encoding="utf-8"?>
<a:theme xmlns:a="http://schemas.openxmlformats.org/drawingml/2006/main" name="U-TA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6E42292-1B80-4303-9E98-D2DA82E4EDFD}">
  <we:reference id="wa104051163" version="1.2.0.3" store="es-ES" storeType="OMEX"/>
  <we:alternateReferences>
    <we:reference id="WA104051163" version="1.2.0.3" store="WA1040511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6039</TotalTime>
  <Words>324</Words>
  <Application>Microsoft Office PowerPoint</Application>
  <PresentationFormat>Panorámica</PresentationFormat>
  <Paragraphs>53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Dubai Medium</vt:lpstr>
      <vt:lpstr>U-TAD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IA con R - Andescon 2020</dc:title>
  <dc:creator>Roberto Esteves</dc:creator>
  <cp:lastModifiedBy>Edwin Chirre Ramirez</cp:lastModifiedBy>
  <cp:revision>52</cp:revision>
  <dcterms:created xsi:type="dcterms:W3CDTF">2020-10-12T23:38:02Z</dcterms:created>
  <dcterms:modified xsi:type="dcterms:W3CDTF">2022-12-10T00:14:22Z</dcterms:modified>
</cp:coreProperties>
</file>

<file path=docProps/thumbnail.jpeg>
</file>